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3"/>
  </p:notesMasterIdLst>
  <p:sldIdLst>
    <p:sldId id="256" r:id="rId2"/>
    <p:sldId id="257" r:id="rId3"/>
    <p:sldId id="313" r:id="rId4"/>
    <p:sldId id="314" r:id="rId5"/>
    <p:sldId id="315" r:id="rId6"/>
    <p:sldId id="283" r:id="rId7"/>
    <p:sldId id="309" r:id="rId8"/>
    <p:sldId id="299" r:id="rId9"/>
    <p:sldId id="301" r:id="rId10"/>
    <p:sldId id="297" r:id="rId11"/>
    <p:sldId id="308" r:id="rId12"/>
    <p:sldId id="265" r:id="rId13"/>
    <p:sldId id="304" r:id="rId14"/>
    <p:sldId id="310" r:id="rId15"/>
    <p:sldId id="319" r:id="rId16"/>
    <p:sldId id="318" r:id="rId17"/>
    <p:sldId id="317" r:id="rId18"/>
    <p:sldId id="316" r:id="rId19"/>
    <p:sldId id="311" r:id="rId20"/>
    <p:sldId id="302" r:id="rId21"/>
    <p:sldId id="312" r:id="rId22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4"/>
      <p:bold r:id="rId25"/>
      <p:italic r:id="rId26"/>
      <p:boldItalic r:id="rId27"/>
    </p:embeddedFont>
    <p:embeddedFont>
      <p:font typeface="Barlow Light" panose="00000400000000000000" pitchFamily="2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Raleway Thin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4660"/>
  </p:normalViewPr>
  <p:slideViewPr>
    <p:cSldViewPr snapToGrid="0">
      <p:cViewPr varScale="1">
        <p:scale>
          <a:sx n="82" d="100"/>
          <a:sy n="82" d="100"/>
        </p:scale>
        <p:origin x="591" y="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954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652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29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492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751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664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963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189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539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097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226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779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836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625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c620bbb03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c620bbb03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188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c620bbb03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c620bbb03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585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eb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174680942100015X?casa_token=k1_xgjS3DzsAAAAA:AZOG57ScUMGTmdcOkUegXFYosaO11K9ZxEHJpSjF3nIxr47C9dtPO5SzbevoSgMPI7-U-F-GPc1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ynapse.org/#!Synapse:syn4993293/wiki/" TargetMode="External"/><Relationship Id="rId4" Type="http://schemas.openxmlformats.org/officeDocument/2006/relationships/hyperlink" Target="https://ieeexplore.ieee.org/abstract/document/8615607?casa_token=EXNoZsTdUZMAAAAA:mI1DoqDvHnhQO52YmMRSIMLsfBt1JkZgiTLjLOTtzZs8Upi0i6zrllqATtLKGEerkRaY2CMD8w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xmelichov/ParkinsonDetection-with-speech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owardsdatascience.com/cnns-for-audio-classification-6244954665ab" TargetMode="External"/><Relationship Id="rId5" Type="http://schemas.openxmlformats.org/officeDocument/2006/relationships/hyperlink" Target="https://www.kaggle.com/code/shivamburnwal/speech-emotion-recognition" TargetMode="External"/><Relationship Id="rId4" Type="http://schemas.openxmlformats.org/officeDocument/2006/relationships/hyperlink" Target="https://biomedical-engineering-online.biomedcentral.com/articles/10.1186/s12938-021-00951-y#Sec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417" y="1863803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chemeClr val="accent1"/>
                </a:solidFill>
              </a:rPr>
              <a:t>Detection of Parkinson’s Disease Using Speech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56609-A655-21BB-E6FC-9E5C26B8C54D}"/>
              </a:ext>
            </a:extLst>
          </p:cNvPr>
          <p:cNvSpPr txBox="1"/>
          <p:nvPr/>
        </p:nvSpPr>
        <p:spPr>
          <a:xfrm>
            <a:off x="1029705" y="3881883"/>
            <a:ext cx="3500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  <a:tabLst/>
              <a:defRPr/>
            </a:pPr>
            <a:r>
              <a:rPr lang="en-GB" b="1" dirty="0">
                <a:solidFill>
                  <a:schemeClr val="bg2"/>
                </a:solidFill>
                <a:latin typeface="Barlow Light"/>
                <a:sym typeface="Barlow Light"/>
              </a:rPr>
              <a:t>by Max Melichov and Tomer Zamir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arlow Light"/>
              <a:sym typeface="Barlow Light"/>
            </a:endParaRPr>
          </a:p>
        </p:txBody>
      </p:sp>
      <p:grpSp>
        <p:nvGrpSpPr>
          <p:cNvPr id="9" name="Google Shape;63;p12">
            <a:extLst>
              <a:ext uri="{FF2B5EF4-FFF2-40B4-BE49-F238E27FC236}">
                <a16:creationId xmlns:a16="http://schemas.microsoft.com/office/drawing/2014/main" id="{93B8F5A9-8923-4C73-EC4A-4A246C0468B2}"/>
              </a:ext>
            </a:extLst>
          </p:cNvPr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10" name="Google Shape;64;p12">
              <a:extLst>
                <a:ext uri="{FF2B5EF4-FFF2-40B4-BE49-F238E27FC236}">
                  <a16:creationId xmlns:a16="http://schemas.microsoft.com/office/drawing/2014/main" id="{43BA9510-3396-D5D3-FF14-0A5102BFBFED}"/>
                </a:ext>
              </a:extLst>
            </p:cNvPr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453" name="Google Shape;65;p12">
                <a:extLst>
                  <a:ext uri="{FF2B5EF4-FFF2-40B4-BE49-F238E27FC236}">
                    <a16:creationId xmlns:a16="http://schemas.microsoft.com/office/drawing/2014/main" id="{3CF79DB9-8278-08F6-3E1F-60322FDCD5EB}"/>
                  </a:ext>
                </a:extLst>
              </p:cNvPr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66;p12">
                <a:extLst>
                  <a:ext uri="{FF2B5EF4-FFF2-40B4-BE49-F238E27FC236}">
                    <a16:creationId xmlns:a16="http://schemas.microsoft.com/office/drawing/2014/main" id="{C70DB70A-81E0-A124-9CC4-ED56CF51E5DF}"/>
                  </a:ext>
                </a:extLst>
              </p:cNvPr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67;p12">
                <a:extLst>
                  <a:ext uri="{FF2B5EF4-FFF2-40B4-BE49-F238E27FC236}">
                    <a16:creationId xmlns:a16="http://schemas.microsoft.com/office/drawing/2014/main" id="{FE4BA39F-3DBD-2C05-A861-82AD248AA49F}"/>
                  </a:ext>
                </a:extLst>
              </p:cNvPr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68;p12">
                <a:extLst>
                  <a:ext uri="{FF2B5EF4-FFF2-40B4-BE49-F238E27FC236}">
                    <a16:creationId xmlns:a16="http://schemas.microsoft.com/office/drawing/2014/main" id="{0CE57C4C-5D35-8C48-70FB-FE7564F0BCA1}"/>
                  </a:ext>
                </a:extLst>
              </p:cNvPr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69;p12">
                <a:extLst>
                  <a:ext uri="{FF2B5EF4-FFF2-40B4-BE49-F238E27FC236}">
                    <a16:creationId xmlns:a16="http://schemas.microsoft.com/office/drawing/2014/main" id="{038F01E6-17B8-AC6B-98F0-D8BB4E32E003}"/>
                  </a:ext>
                </a:extLst>
              </p:cNvPr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70;p12">
                <a:extLst>
                  <a:ext uri="{FF2B5EF4-FFF2-40B4-BE49-F238E27FC236}">
                    <a16:creationId xmlns:a16="http://schemas.microsoft.com/office/drawing/2014/main" id="{DE94F866-F91E-ECD8-3A92-467D1E9FEA46}"/>
                  </a:ext>
                </a:extLst>
              </p:cNvPr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71;p12">
                <a:extLst>
                  <a:ext uri="{FF2B5EF4-FFF2-40B4-BE49-F238E27FC236}">
                    <a16:creationId xmlns:a16="http://schemas.microsoft.com/office/drawing/2014/main" id="{BBEA0212-0316-0EF2-F4A4-1C5BA4FF22AC}"/>
                  </a:ext>
                </a:extLst>
              </p:cNvPr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72;p12">
                <a:extLst>
                  <a:ext uri="{FF2B5EF4-FFF2-40B4-BE49-F238E27FC236}">
                    <a16:creationId xmlns:a16="http://schemas.microsoft.com/office/drawing/2014/main" id="{029D292F-8A0A-7402-2992-5B0DD9279E0A}"/>
                  </a:ext>
                </a:extLst>
              </p:cNvPr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73;p12">
                <a:extLst>
                  <a:ext uri="{FF2B5EF4-FFF2-40B4-BE49-F238E27FC236}">
                    <a16:creationId xmlns:a16="http://schemas.microsoft.com/office/drawing/2014/main" id="{4E49CC6D-933A-6741-8A93-CC92E2BFBE30}"/>
                  </a:ext>
                </a:extLst>
              </p:cNvPr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74;p12">
                <a:extLst>
                  <a:ext uri="{FF2B5EF4-FFF2-40B4-BE49-F238E27FC236}">
                    <a16:creationId xmlns:a16="http://schemas.microsoft.com/office/drawing/2014/main" id="{2A20B794-221D-21A5-54A0-7C2CC9DB0AAE}"/>
                  </a:ext>
                </a:extLst>
              </p:cNvPr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75;p12">
                <a:extLst>
                  <a:ext uri="{FF2B5EF4-FFF2-40B4-BE49-F238E27FC236}">
                    <a16:creationId xmlns:a16="http://schemas.microsoft.com/office/drawing/2014/main" id="{836A867B-057A-4AE3-8459-83AAEC4C0D88}"/>
                  </a:ext>
                </a:extLst>
              </p:cNvPr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76;p12">
                <a:extLst>
                  <a:ext uri="{FF2B5EF4-FFF2-40B4-BE49-F238E27FC236}">
                    <a16:creationId xmlns:a16="http://schemas.microsoft.com/office/drawing/2014/main" id="{D8233B42-C93D-200D-6900-5D3616609FA5}"/>
                  </a:ext>
                </a:extLst>
              </p:cNvPr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77;p12">
                <a:extLst>
                  <a:ext uri="{FF2B5EF4-FFF2-40B4-BE49-F238E27FC236}">
                    <a16:creationId xmlns:a16="http://schemas.microsoft.com/office/drawing/2014/main" id="{F4FECA98-02F0-138A-33A1-3FC0C39AEE7C}"/>
                  </a:ext>
                </a:extLst>
              </p:cNvPr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78;p12">
                <a:extLst>
                  <a:ext uri="{FF2B5EF4-FFF2-40B4-BE49-F238E27FC236}">
                    <a16:creationId xmlns:a16="http://schemas.microsoft.com/office/drawing/2014/main" id="{FF1FB8F5-7AC8-87C9-6694-B748BD905F6E}"/>
                  </a:ext>
                </a:extLst>
              </p:cNvPr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79;p12">
                <a:extLst>
                  <a:ext uri="{FF2B5EF4-FFF2-40B4-BE49-F238E27FC236}">
                    <a16:creationId xmlns:a16="http://schemas.microsoft.com/office/drawing/2014/main" id="{12E2965F-76B0-61C8-92FC-BF468169E635}"/>
                  </a:ext>
                </a:extLst>
              </p:cNvPr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80;p12">
                <a:extLst>
                  <a:ext uri="{FF2B5EF4-FFF2-40B4-BE49-F238E27FC236}">
                    <a16:creationId xmlns:a16="http://schemas.microsoft.com/office/drawing/2014/main" id="{F0064A04-80C2-DF0B-2291-FC6EB1E9981A}"/>
                  </a:ext>
                </a:extLst>
              </p:cNvPr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81;p12">
                <a:extLst>
                  <a:ext uri="{FF2B5EF4-FFF2-40B4-BE49-F238E27FC236}">
                    <a16:creationId xmlns:a16="http://schemas.microsoft.com/office/drawing/2014/main" id="{8AD8B7B1-8E0B-1656-CE16-DB3969808409}"/>
                  </a:ext>
                </a:extLst>
              </p:cNvPr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82;p12">
                <a:extLst>
                  <a:ext uri="{FF2B5EF4-FFF2-40B4-BE49-F238E27FC236}">
                    <a16:creationId xmlns:a16="http://schemas.microsoft.com/office/drawing/2014/main" id="{FBE03E26-7B35-71B0-9D37-B7A2BACB3BE8}"/>
                  </a:ext>
                </a:extLst>
              </p:cNvPr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83;p12">
                <a:extLst>
                  <a:ext uri="{FF2B5EF4-FFF2-40B4-BE49-F238E27FC236}">
                    <a16:creationId xmlns:a16="http://schemas.microsoft.com/office/drawing/2014/main" id="{5F7C103F-1813-EDBA-6E60-B4814B5D37DC}"/>
                  </a:ext>
                </a:extLst>
              </p:cNvPr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84;p12">
                <a:extLst>
                  <a:ext uri="{FF2B5EF4-FFF2-40B4-BE49-F238E27FC236}">
                    <a16:creationId xmlns:a16="http://schemas.microsoft.com/office/drawing/2014/main" id="{AFF50922-8FDB-8B70-9A52-D53D5D803779}"/>
                  </a:ext>
                </a:extLst>
              </p:cNvPr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85;p12">
                <a:extLst>
                  <a:ext uri="{FF2B5EF4-FFF2-40B4-BE49-F238E27FC236}">
                    <a16:creationId xmlns:a16="http://schemas.microsoft.com/office/drawing/2014/main" id="{F4FACA7C-5897-C5C5-8C99-4BA22B20D1F3}"/>
                  </a:ext>
                </a:extLst>
              </p:cNvPr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86;p12">
                <a:extLst>
                  <a:ext uri="{FF2B5EF4-FFF2-40B4-BE49-F238E27FC236}">
                    <a16:creationId xmlns:a16="http://schemas.microsoft.com/office/drawing/2014/main" id="{9EE875D0-E1D5-A6EE-F7E8-EF52D60F58CA}"/>
                  </a:ext>
                </a:extLst>
              </p:cNvPr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87;p12">
                <a:extLst>
                  <a:ext uri="{FF2B5EF4-FFF2-40B4-BE49-F238E27FC236}">
                    <a16:creationId xmlns:a16="http://schemas.microsoft.com/office/drawing/2014/main" id="{92B8BACC-E44C-614C-6A80-73B9FFF2B1B5}"/>
                  </a:ext>
                </a:extLst>
              </p:cNvPr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88;p12">
                <a:extLst>
                  <a:ext uri="{FF2B5EF4-FFF2-40B4-BE49-F238E27FC236}">
                    <a16:creationId xmlns:a16="http://schemas.microsoft.com/office/drawing/2014/main" id="{CEFD345F-4850-F422-3E31-6EF1CEB347A9}"/>
                  </a:ext>
                </a:extLst>
              </p:cNvPr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89;p12">
                <a:extLst>
                  <a:ext uri="{FF2B5EF4-FFF2-40B4-BE49-F238E27FC236}">
                    <a16:creationId xmlns:a16="http://schemas.microsoft.com/office/drawing/2014/main" id="{C629135E-3091-FF69-4FDE-AFC8AEF40B8B}"/>
                  </a:ext>
                </a:extLst>
              </p:cNvPr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90;p12">
                <a:extLst>
                  <a:ext uri="{FF2B5EF4-FFF2-40B4-BE49-F238E27FC236}">
                    <a16:creationId xmlns:a16="http://schemas.microsoft.com/office/drawing/2014/main" id="{05D880E7-A80E-6F88-7CF8-2A559B3A1485}"/>
                  </a:ext>
                </a:extLst>
              </p:cNvPr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91;p12">
                <a:extLst>
                  <a:ext uri="{FF2B5EF4-FFF2-40B4-BE49-F238E27FC236}">
                    <a16:creationId xmlns:a16="http://schemas.microsoft.com/office/drawing/2014/main" id="{A021D987-659D-3B3A-CA1E-5624460BD76C}"/>
                  </a:ext>
                </a:extLst>
              </p:cNvPr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92;p12">
                <a:extLst>
                  <a:ext uri="{FF2B5EF4-FFF2-40B4-BE49-F238E27FC236}">
                    <a16:creationId xmlns:a16="http://schemas.microsoft.com/office/drawing/2014/main" id="{AA9AD933-C4BE-D1AE-1E6E-30D775C232E0}"/>
                  </a:ext>
                </a:extLst>
              </p:cNvPr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93;p12">
                <a:extLst>
                  <a:ext uri="{FF2B5EF4-FFF2-40B4-BE49-F238E27FC236}">
                    <a16:creationId xmlns:a16="http://schemas.microsoft.com/office/drawing/2014/main" id="{E1A1F9B9-8869-E051-610B-8B6A99811F97}"/>
                  </a:ext>
                </a:extLst>
              </p:cNvPr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94;p12">
                <a:extLst>
                  <a:ext uri="{FF2B5EF4-FFF2-40B4-BE49-F238E27FC236}">
                    <a16:creationId xmlns:a16="http://schemas.microsoft.com/office/drawing/2014/main" id="{A15E9CBF-CE9E-DAAD-8D28-1429E13C82CA}"/>
                  </a:ext>
                </a:extLst>
              </p:cNvPr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95;p12">
                <a:extLst>
                  <a:ext uri="{FF2B5EF4-FFF2-40B4-BE49-F238E27FC236}">
                    <a16:creationId xmlns:a16="http://schemas.microsoft.com/office/drawing/2014/main" id="{02D34F41-E5A4-C945-2BB5-3821CE219A01}"/>
                  </a:ext>
                </a:extLst>
              </p:cNvPr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96;p12">
                <a:extLst>
                  <a:ext uri="{FF2B5EF4-FFF2-40B4-BE49-F238E27FC236}">
                    <a16:creationId xmlns:a16="http://schemas.microsoft.com/office/drawing/2014/main" id="{54F08DF0-2D4B-F9EE-D9C6-8E9C679DC9BC}"/>
                  </a:ext>
                </a:extLst>
              </p:cNvPr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97;p12">
                <a:extLst>
                  <a:ext uri="{FF2B5EF4-FFF2-40B4-BE49-F238E27FC236}">
                    <a16:creationId xmlns:a16="http://schemas.microsoft.com/office/drawing/2014/main" id="{CCE04321-5DC6-FA1F-9D6C-2E0A6A9E7FE7}"/>
                  </a:ext>
                </a:extLst>
              </p:cNvPr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98;p12">
                <a:extLst>
                  <a:ext uri="{FF2B5EF4-FFF2-40B4-BE49-F238E27FC236}">
                    <a16:creationId xmlns:a16="http://schemas.microsoft.com/office/drawing/2014/main" id="{3CC5D0DB-9F44-9EE7-74D1-BD50CF6C41E9}"/>
                  </a:ext>
                </a:extLst>
              </p:cNvPr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99;p12">
                <a:extLst>
                  <a:ext uri="{FF2B5EF4-FFF2-40B4-BE49-F238E27FC236}">
                    <a16:creationId xmlns:a16="http://schemas.microsoft.com/office/drawing/2014/main" id="{C25AE779-44C4-00F5-78F4-0CFF0B1AB2AC}"/>
                  </a:ext>
                </a:extLst>
              </p:cNvPr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100;p12">
                <a:extLst>
                  <a:ext uri="{FF2B5EF4-FFF2-40B4-BE49-F238E27FC236}">
                    <a16:creationId xmlns:a16="http://schemas.microsoft.com/office/drawing/2014/main" id="{674FE0A2-E2E7-DB23-0EBE-44630BF827BE}"/>
                  </a:ext>
                </a:extLst>
              </p:cNvPr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101;p12">
                <a:extLst>
                  <a:ext uri="{FF2B5EF4-FFF2-40B4-BE49-F238E27FC236}">
                    <a16:creationId xmlns:a16="http://schemas.microsoft.com/office/drawing/2014/main" id="{B6C0D18C-B573-311B-1AD3-DFF39AE1F2F7}"/>
                  </a:ext>
                </a:extLst>
              </p:cNvPr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102;p12">
                <a:extLst>
                  <a:ext uri="{FF2B5EF4-FFF2-40B4-BE49-F238E27FC236}">
                    <a16:creationId xmlns:a16="http://schemas.microsoft.com/office/drawing/2014/main" id="{48EC1B58-4059-6ABD-3284-7B22E6A5A720}"/>
                  </a:ext>
                </a:extLst>
              </p:cNvPr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103;p12">
                <a:extLst>
                  <a:ext uri="{FF2B5EF4-FFF2-40B4-BE49-F238E27FC236}">
                    <a16:creationId xmlns:a16="http://schemas.microsoft.com/office/drawing/2014/main" id="{C581FEE5-53BE-CF8F-C5AB-B6FD11C5FF2D}"/>
                  </a:ext>
                </a:extLst>
              </p:cNvPr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104;p12">
                <a:extLst>
                  <a:ext uri="{FF2B5EF4-FFF2-40B4-BE49-F238E27FC236}">
                    <a16:creationId xmlns:a16="http://schemas.microsoft.com/office/drawing/2014/main" id="{A2BFFDBB-FAF4-40AF-066F-839C0AC96A09}"/>
                  </a:ext>
                </a:extLst>
              </p:cNvPr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105;p12">
                <a:extLst>
                  <a:ext uri="{FF2B5EF4-FFF2-40B4-BE49-F238E27FC236}">
                    <a16:creationId xmlns:a16="http://schemas.microsoft.com/office/drawing/2014/main" id="{FB8EA813-989E-C35C-1CCF-B8A0D85463C8}"/>
                  </a:ext>
                </a:extLst>
              </p:cNvPr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106;p12">
                <a:extLst>
                  <a:ext uri="{FF2B5EF4-FFF2-40B4-BE49-F238E27FC236}">
                    <a16:creationId xmlns:a16="http://schemas.microsoft.com/office/drawing/2014/main" id="{5F69F489-79D9-4261-D247-81274FC5EBE3}"/>
                  </a:ext>
                </a:extLst>
              </p:cNvPr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107;p12">
                <a:extLst>
                  <a:ext uri="{FF2B5EF4-FFF2-40B4-BE49-F238E27FC236}">
                    <a16:creationId xmlns:a16="http://schemas.microsoft.com/office/drawing/2014/main" id="{2A6DD84C-FD38-FDCE-24A6-EF19EABAD00A}"/>
                  </a:ext>
                </a:extLst>
              </p:cNvPr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108;p12">
                <a:extLst>
                  <a:ext uri="{FF2B5EF4-FFF2-40B4-BE49-F238E27FC236}">
                    <a16:creationId xmlns:a16="http://schemas.microsoft.com/office/drawing/2014/main" id="{ED168136-38A0-ABA4-8D07-AFE0FAFB9764}"/>
                  </a:ext>
                </a:extLst>
              </p:cNvPr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109;p12">
                <a:extLst>
                  <a:ext uri="{FF2B5EF4-FFF2-40B4-BE49-F238E27FC236}">
                    <a16:creationId xmlns:a16="http://schemas.microsoft.com/office/drawing/2014/main" id="{309590D7-FBC4-5C4E-64F6-04A90C02D4FC}"/>
                  </a:ext>
                </a:extLst>
              </p:cNvPr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110;p12">
                <a:extLst>
                  <a:ext uri="{FF2B5EF4-FFF2-40B4-BE49-F238E27FC236}">
                    <a16:creationId xmlns:a16="http://schemas.microsoft.com/office/drawing/2014/main" id="{51BB5738-13D1-EA76-D71A-BC67A2571677}"/>
                  </a:ext>
                </a:extLst>
              </p:cNvPr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111;p12">
                <a:extLst>
                  <a:ext uri="{FF2B5EF4-FFF2-40B4-BE49-F238E27FC236}">
                    <a16:creationId xmlns:a16="http://schemas.microsoft.com/office/drawing/2014/main" id="{45099B96-C21C-BD74-BFB2-9185DF8D160F}"/>
                  </a:ext>
                </a:extLst>
              </p:cNvPr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112;p12">
                <a:extLst>
                  <a:ext uri="{FF2B5EF4-FFF2-40B4-BE49-F238E27FC236}">
                    <a16:creationId xmlns:a16="http://schemas.microsoft.com/office/drawing/2014/main" id="{9DD94708-0DEE-8362-86D2-89AC6BF6DB70}"/>
                  </a:ext>
                </a:extLst>
              </p:cNvPr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113;p12">
                <a:extLst>
                  <a:ext uri="{FF2B5EF4-FFF2-40B4-BE49-F238E27FC236}">
                    <a16:creationId xmlns:a16="http://schemas.microsoft.com/office/drawing/2014/main" id="{B60C0A50-D064-E0B3-8974-21CD7E6075E4}"/>
                  </a:ext>
                </a:extLst>
              </p:cNvPr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114;p12">
                <a:extLst>
                  <a:ext uri="{FF2B5EF4-FFF2-40B4-BE49-F238E27FC236}">
                    <a16:creationId xmlns:a16="http://schemas.microsoft.com/office/drawing/2014/main" id="{B21A00B6-5016-2244-221A-4E2624E6638D}"/>
                  </a:ext>
                </a:extLst>
              </p:cNvPr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115;p12">
                <a:extLst>
                  <a:ext uri="{FF2B5EF4-FFF2-40B4-BE49-F238E27FC236}">
                    <a16:creationId xmlns:a16="http://schemas.microsoft.com/office/drawing/2014/main" id="{42B07429-58F2-0F09-072E-2517FB62C708}"/>
                  </a:ext>
                </a:extLst>
              </p:cNvPr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116;p12">
                <a:extLst>
                  <a:ext uri="{FF2B5EF4-FFF2-40B4-BE49-F238E27FC236}">
                    <a16:creationId xmlns:a16="http://schemas.microsoft.com/office/drawing/2014/main" id="{2C8BC541-79EB-3C4E-BF12-FFC5692388BB}"/>
                  </a:ext>
                </a:extLst>
              </p:cNvPr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117;p12">
                <a:extLst>
                  <a:ext uri="{FF2B5EF4-FFF2-40B4-BE49-F238E27FC236}">
                    <a16:creationId xmlns:a16="http://schemas.microsoft.com/office/drawing/2014/main" id="{21356DD9-9CA7-6777-080B-DD0B292C9700}"/>
                  </a:ext>
                </a:extLst>
              </p:cNvPr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118;p12">
                <a:extLst>
                  <a:ext uri="{FF2B5EF4-FFF2-40B4-BE49-F238E27FC236}">
                    <a16:creationId xmlns:a16="http://schemas.microsoft.com/office/drawing/2014/main" id="{BA94959F-5050-C338-B43E-51865659C71A}"/>
                  </a:ext>
                </a:extLst>
              </p:cNvPr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119;p12">
                <a:extLst>
                  <a:ext uri="{FF2B5EF4-FFF2-40B4-BE49-F238E27FC236}">
                    <a16:creationId xmlns:a16="http://schemas.microsoft.com/office/drawing/2014/main" id="{CE52628D-1115-4B6E-2F5A-75F5F77BE3C5}"/>
                  </a:ext>
                </a:extLst>
              </p:cNvPr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120;p12">
                <a:extLst>
                  <a:ext uri="{FF2B5EF4-FFF2-40B4-BE49-F238E27FC236}">
                    <a16:creationId xmlns:a16="http://schemas.microsoft.com/office/drawing/2014/main" id="{5BB5A19B-AC89-F5DF-651C-4877F2F38753}"/>
                  </a:ext>
                </a:extLst>
              </p:cNvPr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121;p12">
                <a:extLst>
                  <a:ext uri="{FF2B5EF4-FFF2-40B4-BE49-F238E27FC236}">
                    <a16:creationId xmlns:a16="http://schemas.microsoft.com/office/drawing/2014/main" id="{1B073990-A18B-A9A0-B202-4DFE9DBEFD8E}"/>
                  </a:ext>
                </a:extLst>
              </p:cNvPr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122;p12">
                <a:extLst>
                  <a:ext uri="{FF2B5EF4-FFF2-40B4-BE49-F238E27FC236}">
                    <a16:creationId xmlns:a16="http://schemas.microsoft.com/office/drawing/2014/main" id="{47A740F4-B293-5B1E-5F0A-D6104B8F6DE3}"/>
                  </a:ext>
                </a:extLst>
              </p:cNvPr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123;p12">
                <a:extLst>
                  <a:ext uri="{FF2B5EF4-FFF2-40B4-BE49-F238E27FC236}">
                    <a16:creationId xmlns:a16="http://schemas.microsoft.com/office/drawing/2014/main" id="{CA7A718A-BCDF-6045-0DD0-129379EA48AA}"/>
                  </a:ext>
                </a:extLst>
              </p:cNvPr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124;p12">
                <a:extLst>
                  <a:ext uri="{FF2B5EF4-FFF2-40B4-BE49-F238E27FC236}">
                    <a16:creationId xmlns:a16="http://schemas.microsoft.com/office/drawing/2014/main" id="{739BDFA0-64A8-8332-AC3C-E9A2C7153BEA}"/>
                  </a:ext>
                </a:extLst>
              </p:cNvPr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125;p12">
                <a:extLst>
                  <a:ext uri="{FF2B5EF4-FFF2-40B4-BE49-F238E27FC236}">
                    <a16:creationId xmlns:a16="http://schemas.microsoft.com/office/drawing/2014/main" id="{A8342DBC-2F27-E940-1EC9-D29C2AC7697E}"/>
                  </a:ext>
                </a:extLst>
              </p:cNvPr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126;p12">
                <a:extLst>
                  <a:ext uri="{FF2B5EF4-FFF2-40B4-BE49-F238E27FC236}">
                    <a16:creationId xmlns:a16="http://schemas.microsoft.com/office/drawing/2014/main" id="{74C78DAE-FB79-00BA-5518-EEFF46D8E747}"/>
                  </a:ext>
                </a:extLst>
              </p:cNvPr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127;p12">
                <a:extLst>
                  <a:ext uri="{FF2B5EF4-FFF2-40B4-BE49-F238E27FC236}">
                    <a16:creationId xmlns:a16="http://schemas.microsoft.com/office/drawing/2014/main" id="{AB7BB53B-A658-97AF-D8B4-B612FDEAECB0}"/>
                  </a:ext>
                </a:extLst>
              </p:cNvPr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128;p12">
                <a:extLst>
                  <a:ext uri="{FF2B5EF4-FFF2-40B4-BE49-F238E27FC236}">
                    <a16:creationId xmlns:a16="http://schemas.microsoft.com/office/drawing/2014/main" id="{F99C90F2-3A3D-1347-AE5C-0B2EA9E87DFE}"/>
                  </a:ext>
                </a:extLst>
              </p:cNvPr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129;p12">
                <a:extLst>
                  <a:ext uri="{FF2B5EF4-FFF2-40B4-BE49-F238E27FC236}">
                    <a16:creationId xmlns:a16="http://schemas.microsoft.com/office/drawing/2014/main" id="{10919350-759A-22F4-CD23-356D1BB2A12F}"/>
                  </a:ext>
                </a:extLst>
              </p:cNvPr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130;p12">
                <a:extLst>
                  <a:ext uri="{FF2B5EF4-FFF2-40B4-BE49-F238E27FC236}">
                    <a16:creationId xmlns:a16="http://schemas.microsoft.com/office/drawing/2014/main" id="{4FD4DA1A-9704-00DF-0AA5-2DE42FFEC96D}"/>
                  </a:ext>
                </a:extLst>
              </p:cNvPr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131;p12">
                <a:extLst>
                  <a:ext uri="{FF2B5EF4-FFF2-40B4-BE49-F238E27FC236}">
                    <a16:creationId xmlns:a16="http://schemas.microsoft.com/office/drawing/2014/main" id="{BD62DF69-7005-075C-CC38-B4A169E00F97}"/>
                  </a:ext>
                </a:extLst>
              </p:cNvPr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132;p12">
                <a:extLst>
                  <a:ext uri="{FF2B5EF4-FFF2-40B4-BE49-F238E27FC236}">
                    <a16:creationId xmlns:a16="http://schemas.microsoft.com/office/drawing/2014/main" id="{8D1D4553-82A1-AFE0-ECDE-E261D3AE5CEA}"/>
                  </a:ext>
                </a:extLst>
              </p:cNvPr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133;p12">
                <a:extLst>
                  <a:ext uri="{FF2B5EF4-FFF2-40B4-BE49-F238E27FC236}">
                    <a16:creationId xmlns:a16="http://schemas.microsoft.com/office/drawing/2014/main" id="{EC3E4BEE-826E-1180-26EE-FCC3709F6B8D}"/>
                  </a:ext>
                </a:extLst>
              </p:cNvPr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134;p12">
                <a:extLst>
                  <a:ext uri="{FF2B5EF4-FFF2-40B4-BE49-F238E27FC236}">
                    <a16:creationId xmlns:a16="http://schemas.microsoft.com/office/drawing/2014/main" id="{8567C815-06EE-E8FE-C864-06237A4B1E81}"/>
                  </a:ext>
                </a:extLst>
              </p:cNvPr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135;p12">
                <a:extLst>
                  <a:ext uri="{FF2B5EF4-FFF2-40B4-BE49-F238E27FC236}">
                    <a16:creationId xmlns:a16="http://schemas.microsoft.com/office/drawing/2014/main" id="{097143E2-A81D-B6DF-0307-40EA32BE0AE2}"/>
                  </a:ext>
                </a:extLst>
              </p:cNvPr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136;p12">
                <a:extLst>
                  <a:ext uri="{FF2B5EF4-FFF2-40B4-BE49-F238E27FC236}">
                    <a16:creationId xmlns:a16="http://schemas.microsoft.com/office/drawing/2014/main" id="{3B2E11A0-90C8-AECE-7E8A-A2D9603F8CE4}"/>
                  </a:ext>
                </a:extLst>
              </p:cNvPr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137;p12">
                <a:extLst>
                  <a:ext uri="{FF2B5EF4-FFF2-40B4-BE49-F238E27FC236}">
                    <a16:creationId xmlns:a16="http://schemas.microsoft.com/office/drawing/2014/main" id="{AB064E45-BA94-C27B-656D-48006054E75F}"/>
                  </a:ext>
                </a:extLst>
              </p:cNvPr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138;p12">
                <a:extLst>
                  <a:ext uri="{FF2B5EF4-FFF2-40B4-BE49-F238E27FC236}">
                    <a16:creationId xmlns:a16="http://schemas.microsoft.com/office/drawing/2014/main" id="{D7BF8ABF-C32E-7086-9CCB-0CCDBA4A45B6}"/>
                  </a:ext>
                </a:extLst>
              </p:cNvPr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139;p12">
                <a:extLst>
                  <a:ext uri="{FF2B5EF4-FFF2-40B4-BE49-F238E27FC236}">
                    <a16:creationId xmlns:a16="http://schemas.microsoft.com/office/drawing/2014/main" id="{194D12BA-A8B2-18D9-E81E-C81B93A09629}"/>
                  </a:ext>
                </a:extLst>
              </p:cNvPr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140;p12">
                <a:extLst>
                  <a:ext uri="{FF2B5EF4-FFF2-40B4-BE49-F238E27FC236}">
                    <a16:creationId xmlns:a16="http://schemas.microsoft.com/office/drawing/2014/main" id="{9F875488-14C7-E52F-AED6-30A51D6024B3}"/>
                  </a:ext>
                </a:extLst>
              </p:cNvPr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141;p12">
                <a:extLst>
                  <a:ext uri="{FF2B5EF4-FFF2-40B4-BE49-F238E27FC236}">
                    <a16:creationId xmlns:a16="http://schemas.microsoft.com/office/drawing/2014/main" id="{8431EC01-106F-D5D4-6C78-7C99A299F5CB}"/>
                  </a:ext>
                </a:extLst>
              </p:cNvPr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142;p12">
                <a:extLst>
                  <a:ext uri="{FF2B5EF4-FFF2-40B4-BE49-F238E27FC236}">
                    <a16:creationId xmlns:a16="http://schemas.microsoft.com/office/drawing/2014/main" id="{9BC80EDE-CE82-2CF6-4B68-0F59FE9BB453}"/>
                  </a:ext>
                </a:extLst>
              </p:cNvPr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143;p12">
                <a:extLst>
                  <a:ext uri="{FF2B5EF4-FFF2-40B4-BE49-F238E27FC236}">
                    <a16:creationId xmlns:a16="http://schemas.microsoft.com/office/drawing/2014/main" id="{ED1200BF-6F74-F4E4-8207-D13D7FFD7CFB}"/>
                  </a:ext>
                </a:extLst>
              </p:cNvPr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144;p12">
                <a:extLst>
                  <a:ext uri="{FF2B5EF4-FFF2-40B4-BE49-F238E27FC236}">
                    <a16:creationId xmlns:a16="http://schemas.microsoft.com/office/drawing/2014/main" id="{3658767A-E16E-66F2-8266-D1547EF6C800}"/>
                  </a:ext>
                </a:extLst>
              </p:cNvPr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145;p12">
                <a:extLst>
                  <a:ext uri="{FF2B5EF4-FFF2-40B4-BE49-F238E27FC236}">
                    <a16:creationId xmlns:a16="http://schemas.microsoft.com/office/drawing/2014/main" id="{B2B374A2-DD8E-00FD-80E5-C554DA7497F1}"/>
                  </a:ext>
                </a:extLst>
              </p:cNvPr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146;p12">
                <a:extLst>
                  <a:ext uri="{FF2B5EF4-FFF2-40B4-BE49-F238E27FC236}">
                    <a16:creationId xmlns:a16="http://schemas.microsoft.com/office/drawing/2014/main" id="{8984A0A1-85D8-0322-597F-F6C2B3981AC9}"/>
                  </a:ext>
                </a:extLst>
              </p:cNvPr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147;p12">
                <a:extLst>
                  <a:ext uri="{FF2B5EF4-FFF2-40B4-BE49-F238E27FC236}">
                    <a16:creationId xmlns:a16="http://schemas.microsoft.com/office/drawing/2014/main" id="{1160D7FD-8F98-9A6D-9B37-5614F7FCCFF9}"/>
                  </a:ext>
                </a:extLst>
              </p:cNvPr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148;p12">
                <a:extLst>
                  <a:ext uri="{FF2B5EF4-FFF2-40B4-BE49-F238E27FC236}">
                    <a16:creationId xmlns:a16="http://schemas.microsoft.com/office/drawing/2014/main" id="{9EBD75D2-DB55-3696-86FC-A6B55365DEC8}"/>
                  </a:ext>
                </a:extLst>
              </p:cNvPr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149;p12">
                <a:extLst>
                  <a:ext uri="{FF2B5EF4-FFF2-40B4-BE49-F238E27FC236}">
                    <a16:creationId xmlns:a16="http://schemas.microsoft.com/office/drawing/2014/main" id="{BC0A1CC4-125C-3E35-9843-D2F11D26B45C}"/>
                  </a:ext>
                </a:extLst>
              </p:cNvPr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150;p12">
                <a:extLst>
                  <a:ext uri="{FF2B5EF4-FFF2-40B4-BE49-F238E27FC236}">
                    <a16:creationId xmlns:a16="http://schemas.microsoft.com/office/drawing/2014/main" id="{DD953CB6-6720-3BFD-4E2D-5B31A29029E6}"/>
                  </a:ext>
                </a:extLst>
              </p:cNvPr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151;p12">
                <a:extLst>
                  <a:ext uri="{FF2B5EF4-FFF2-40B4-BE49-F238E27FC236}">
                    <a16:creationId xmlns:a16="http://schemas.microsoft.com/office/drawing/2014/main" id="{121FC2AC-AD5F-3DC4-48CE-B0BF3C397E25}"/>
                  </a:ext>
                </a:extLst>
              </p:cNvPr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152;p12">
                <a:extLst>
                  <a:ext uri="{FF2B5EF4-FFF2-40B4-BE49-F238E27FC236}">
                    <a16:creationId xmlns:a16="http://schemas.microsoft.com/office/drawing/2014/main" id="{D6AAE96D-9377-B639-DD58-57C2A49E2A1D}"/>
                  </a:ext>
                </a:extLst>
              </p:cNvPr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153;p12">
                <a:extLst>
                  <a:ext uri="{FF2B5EF4-FFF2-40B4-BE49-F238E27FC236}">
                    <a16:creationId xmlns:a16="http://schemas.microsoft.com/office/drawing/2014/main" id="{CD2D20A5-DEAE-98FB-B867-25F845B4A234}"/>
                  </a:ext>
                </a:extLst>
              </p:cNvPr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154;p12">
                <a:extLst>
                  <a:ext uri="{FF2B5EF4-FFF2-40B4-BE49-F238E27FC236}">
                    <a16:creationId xmlns:a16="http://schemas.microsoft.com/office/drawing/2014/main" id="{853B66EF-2B6B-305F-EBF5-3A26127D077F}"/>
                  </a:ext>
                </a:extLst>
              </p:cNvPr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155;p12">
                <a:extLst>
                  <a:ext uri="{FF2B5EF4-FFF2-40B4-BE49-F238E27FC236}">
                    <a16:creationId xmlns:a16="http://schemas.microsoft.com/office/drawing/2014/main" id="{53B81F2F-81B4-7A90-8609-85DDC0786597}"/>
                  </a:ext>
                </a:extLst>
              </p:cNvPr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156;p12">
                <a:extLst>
                  <a:ext uri="{FF2B5EF4-FFF2-40B4-BE49-F238E27FC236}">
                    <a16:creationId xmlns:a16="http://schemas.microsoft.com/office/drawing/2014/main" id="{F6BD92C9-F741-7AAC-23B1-5EFADE2F78DF}"/>
                  </a:ext>
                </a:extLst>
              </p:cNvPr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157;p12">
                <a:extLst>
                  <a:ext uri="{FF2B5EF4-FFF2-40B4-BE49-F238E27FC236}">
                    <a16:creationId xmlns:a16="http://schemas.microsoft.com/office/drawing/2014/main" id="{2A177F6C-ADF8-4255-FA02-8C4890AFB729}"/>
                  </a:ext>
                </a:extLst>
              </p:cNvPr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158;p12">
                <a:extLst>
                  <a:ext uri="{FF2B5EF4-FFF2-40B4-BE49-F238E27FC236}">
                    <a16:creationId xmlns:a16="http://schemas.microsoft.com/office/drawing/2014/main" id="{53BF5FB6-64AC-03C2-021C-C33C9D61DBA4}"/>
                  </a:ext>
                </a:extLst>
              </p:cNvPr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159;p12">
                <a:extLst>
                  <a:ext uri="{FF2B5EF4-FFF2-40B4-BE49-F238E27FC236}">
                    <a16:creationId xmlns:a16="http://schemas.microsoft.com/office/drawing/2014/main" id="{ECB2B71B-60D3-9120-6D07-5FB22417C0D7}"/>
                  </a:ext>
                </a:extLst>
              </p:cNvPr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160;p12">
                <a:extLst>
                  <a:ext uri="{FF2B5EF4-FFF2-40B4-BE49-F238E27FC236}">
                    <a16:creationId xmlns:a16="http://schemas.microsoft.com/office/drawing/2014/main" id="{99CC6609-FA81-DF30-8105-33887ECF4764}"/>
                  </a:ext>
                </a:extLst>
              </p:cNvPr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161;p12">
                <a:extLst>
                  <a:ext uri="{FF2B5EF4-FFF2-40B4-BE49-F238E27FC236}">
                    <a16:creationId xmlns:a16="http://schemas.microsoft.com/office/drawing/2014/main" id="{35063069-4C7A-D6DB-D652-D161566AE8BB}"/>
                  </a:ext>
                </a:extLst>
              </p:cNvPr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162;p12">
                <a:extLst>
                  <a:ext uri="{FF2B5EF4-FFF2-40B4-BE49-F238E27FC236}">
                    <a16:creationId xmlns:a16="http://schemas.microsoft.com/office/drawing/2014/main" id="{70511A36-50F8-440B-894E-378FEAA95AC6}"/>
                  </a:ext>
                </a:extLst>
              </p:cNvPr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163;p12">
                <a:extLst>
                  <a:ext uri="{FF2B5EF4-FFF2-40B4-BE49-F238E27FC236}">
                    <a16:creationId xmlns:a16="http://schemas.microsoft.com/office/drawing/2014/main" id="{860EA423-ACAF-8F75-A382-37C3BA626251}"/>
                  </a:ext>
                </a:extLst>
              </p:cNvPr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164;p12">
                <a:extLst>
                  <a:ext uri="{FF2B5EF4-FFF2-40B4-BE49-F238E27FC236}">
                    <a16:creationId xmlns:a16="http://schemas.microsoft.com/office/drawing/2014/main" id="{384A64A8-B09B-82FD-2B9F-25C73CEA97A2}"/>
                  </a:ext>
                </a:extLst>
              </p:cNvPr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165;p12">
                <a:extLst>
                  <a:ext uri="{FF2B5EF4-FFF2-40B4-BE49-F238E27FC236}">
                    <a16:creationId xmlns:a16="http://schemas.microsoft.com/office/drawing/2014/main" id="{D46E4973-631C-018E-0B7B-B6DB86B22A0A}"/>
                  </a:ext>
                </a:extLst>
              </p:cNvPr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166;p12">
                <a:extLst>
                  <a:ext uri="{FF2B5EF4-FFF2-40B4-BE49-F238E27FC236}">
                    <a16:creationId xmlns:a16="http://schemas.microsoft.com/office/drawing/2014/main" id="{ED001915-8C7E-C4BC-08DA-CFB92D8B4DE7}"/>
                  </a:ext>
                </a:extLst>
              </p:cNvPr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167;p12">
                <a:extLst>
                  <a:ext uri="{FF2B5EF4-FFF2-40B4-BE49-F238E27FC236}">
                    <a16:creationId xmlns:a16="http://schemas.microsoft.com/office/drawing/2014/main" id="{16DE4C5C-36EA-4031-1FEF-4BF25ADB2C8D}"/>
                  </a:ext>
                </a:extLst>
              </p:cNvPr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168;p12">
                <a:extLst>
                  <a:ext uri="{FF2B5EF4-FFF2-40B4-BE49-F238E27FC236}">
                    <a16:creationId xmlns:a16="http://schemas.microsoft.com/office/drawing/2014/main" id="{F58FDB11-4688-5FE0-193C-E6D4A3B95672}"/>
                  </a:ext>
                </a:extLst>
              </p:cNvPr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169;p12">
                <a:extLst>
                  <a:ext uri="{FF2B5EF4-FFF2-40B4-BE49-F238E27FC236}">
                    <a16:creationId xmlns:a16="http://schemas.microsoft.com/office/drawing/2014/main" id="{23CEED75-07C6-EECE-925D-09D842B125D5}"/>
                  </a:ext>
                </a:extLst>
              </p:cNvPr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170;p12">
                <a:extLst>
                  <a:ext uri="{FF2B5EF4-FFF2-40B4-BE49-F238E27FC236}">
                    <a16:creationId xmlns:a16="http://schemas.microsoft.com/office/drawing/2014/main" id="{9D6CD612-BFA9-DFD7-9C41-02589A43E509}"/>
                  </a:ext>
                </a:extLst>
              </p:cNvPr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171;p12">
                <a:extLst>
                  <a:ext uri="{FF2B5EF4-FFF2-40B4-BE49-F238E27FC236}">
                    <a16:creationId xmlns:a16="http://schemas.microsoft.com/office/drawing/2014/main" id="{5964F1BC-4898-AAFD-6161-1DCE7047E60B}"/>
                  </a:ext>
                </a:extLst>
              </p:cNvPr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Google Shape;172;p12">
              <a:extLst>
                <a:ext uri="{FF2B5EF4-FFF2-40B4-BE49-F238E27FC236}">
                  <a16:creationId xmlns:a16="http://schemas.microsoft.com/office/drawing/2014/main" id="{10CD3936-BBB5-3FC2-8A46-02E476898400}"/>
                </a:ext>
              </a:extLst>
            </p:cNvPr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73;p12">
              <a:extLst>
                <a:ext uri="{FF2B5EF4-FFF2-40B4-BE49-F238E27FC236}">
                  <a16:creationId xmlns:a16="http://schemas.microsoft.com/office/drawing/2014/main" id="{2F8912C9-74A6-593C-A078-E776F33FB95C}"/>
                </a:ext>
              </a:extLst>
            </p:cNvPr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74;p12">
              <a:extLst>
                <a:ext uri="{FF2B5EF4-FFF2-40B4-BE49-F238E27FC236}">
                  <a16:creationId xmlns:a16="http://schemas.microsoft.com/office/drawing/2014/main" id="{362C8FA7-DC01-E7E3-345B-69F23F9610B7}"/>
                </a:ext>
              </a:extLst>
            </p:cNvPr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75;p12">
              <a:extLst>
                <a:ext uri="{FF2B5EF4-FFF2-40B4-BE49-F238E27FC236}">
                  <a16:creationId xmlns:a16="http://schemas.microsoft.com/office/drawing/2014/main" id="{03BBDD63-250A-A9AD-2B0F-9D8407084A61}"/>
                </a:ext>
              </a:extLst>
            </p:cNvPr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76;p12">
              <a:extLst>
                <a:ext uri="{FF2B5EF4-FFF2-40B4-BE49-F238E27FC236}">
                  <a16:creationId xmlns:a16="http://schemas.microsoft.com/office/drawing/2014/main" id="{7DCB76AC-9816-F893-CCED-6BF7E2A84DC2}"/>
                </a:ext>
              </a:extLst>
            </p:cNvPr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77;p12">
              <a:extLst>
                <a:ext uri="{FF2B5EF4-FFF2-40B4-BE49-F238E27FC236}">
                  <a16:creationId xmlns:a16="http://schemas.microsoft.com/office/drawing/2014/main" id="{29EF0C6D-D0A4-C989-AEFB-9D58690FD698}"/>
                </a:ext>
              </a:extLst>
            </p:cNvPr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8;p12">
              <a:extLst>
                <a:ext uri="{FF2B5EF4-FFF2-40B4-BE49-F238E27FC236}">
                  <a16:creationId xmlns:a16="http://schemas.microsoft.com/office/drawing/2014/main" id="{55B0B010-C95E-DFEE-2319-A9A8757450AD}"/>
                </a:ext>
              </a:extLst>
            </p:cNvPr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79;p12">
              <a:extLst>
                <a:ext uri="{FF2B5EF4-FFF2-40B4-BE49-F238E27FC236}">
                  <a16:creationId xmlns:a16="http://schemas.microsoft.com/office/drawing/2014/main" id="{B0CCE821-F841-D3BC-942E-636D32E64550}"/>
                </a:ext>
              </a:extLst>
            </p:cNvPr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80;p12">
              <a:extLst>
                <a:ext uri="{FF2B5EF4-FFF2-40B4-BE49-F238E27FC236}">
                  <a16:creationId xmlns:a16="http://schemas.microsoft.com/office/drawing/2014/main" id="{92FDCB9D-8919-94C7-61FF-29A54E85EFAD}"/>
                </a:ext>
              </a:extLst>
            </p:cNvPr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81;p12">
              <a:extLst>
                <a:ext uri="{FF2B5EF4-FFF2-40B4-BE49-F238E27FC236}">
                  <a16:creationId xmlns:a16="http://schemas.microsoft.com/office/drawing/2014/main" id="{D808C2EE-A2F2-FC02-0B64-C884E2A88752}"/>
                </a:ext>
              </a:extLst>
            </p:cNvPr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82;p12">
              <a:extLst>
                <a:ext uri="{FF2B5EF4-FFF2-40B4-BE49-F238E27FC236}">
                  <a16:creationId xmlns:a16="http://schemas.microsoft.com/office/drawing/2014/main" id="{6C38B69C-FCA7-24DB-7C4F-12B531CBA89D}"/>
                </a:ext>
              </a:extLst>
            </p:cNvPr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83;p12">
              <a:extLst>
                <a:ext uri="{FF2B5EF4-FFF2-40B4-BE49-F238E27FC236}">
                  <a16:creationId xmlns:a16="http://schemas.microsoft.com/office/drawing/2014/main" id="{7DDA73B8-60D4-202B-541A-3F2B75DC03B1}"/>
                </a:ext>
              </a:extLst>
            </p:cNvPr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84;p12">
              <a:extLst>
                <a:ext uri="{FF2B5EF4-FFF2-40B4-BE49-F238E27FC236}">
                  <a16:creationId xmlns:a16="http://schemas.microsoft.com/office/drawing/2014/main" id="{06879978-15C7-F171-95E1-8C2C63C52F62}"/>
                </a:ext>
              </a:extLst>
            </p:cNvPr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85;p12">
              <a:extLst>
                <a:ext uri="{FF2B5EF4-FFF2-40B4-BE49-F238E27FC236}">
                  <a16:creationId xmlns:a16="http://schemas.microsoft.com/office/drawing/2014/main" id="{33B04ABC-08E7-C37C-3545-B60A02552C84}"/>
                </a:ext>
              </a:extLst>
            </p:cNvPr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86;p12">
              <a:extLst>
                <a:ext uri="{FF2B5EF4-FFF2-40B4-BE49-F238E27FC236}">
                  <a16:creationId xmlns:a16="http://schemas.microsoft.com/office/drawing/2014/main" id="{81EEA420-5AD8-F1A0-8678-0E5F1EDBBF04}"/>
                </a:ext>
              </a:extLst>
            </p:cNvPr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87;p12">
              <a:extLst>
                <a:ext uri="{FF2B5EF4-FFF2-40B4-BE49-F238E27FC236}">
                  <a16:creationId xmlns:a16="http://schemas.microsoft.com/office/drawing/2014/main" id="{9FFE3A03-CBCE-1445-D1C8-99417F87D790}"/>
                </a:ext>
              </a:extLst>
            </p:cNvPr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88;p12">
              <a:extLst>
                <a:ext uri="{FF2B5EF4-FFF2-40B4-BE49-F238E27FC236}">
                  <a16:creationId xmlns:a16="http://schemas.microsoft.com/office/drawing/2014/main" id="{55015343-CEE4-659A-6F3B-9B5459793BB6}"/>
                </a:ext>
              </a:extLst>
            </p:cNvPr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89;p12">
              <a:extLst>
                <a:ext uri="{FF2B5EF4-FFF2-40B4-BE49-F238E27FC236}">
                  <a16:creationId xmlns:a16="http://schemas.microsoft.com/office/drawing/2014/main" id="{A98A83CD-B730-1D73-0561-BDA71DB200CE}"/>
                </a:ext>
              </a:extLst>
            </p:cNvPr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90;p12">
              <a:extLst>
                <a:ext uri="{FF2B5EF4-FFF2-40B4-BE49-F238E27FC236}">
                  <a16:creationId xmlns:a16="http://schemas.microsoft.com/office/drawing/2014/main" id="{516294AF-C9B2-87FC-8F5C-9B70128A7F00}"/>
                </a:ext>
              </a:extLst>
            </p:cNvPr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91;p12">
              <a:extLst>
                <a:ext uri="{FF2B5EF4-FFF2-40B4-BE49-F238E27FC236}">
                  <a16:creationId xmlns:a16="http://schemas.microsoft.com/office/drawing/2014/main" id="{F4147185-7F59-7461-D4D4-3627CCED9F9D}"/>
                </a:ext>
              </a:extLst>
            </p:cNvPr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92;p12">
              <a:extLst>
                <a:ext uri="{FF2B5EF4-FFF2-40B4-BE49-F238E27FC236}">
                  <a16:creationId xmlns:a16="http://schemas.microsoft.com/office/drawing/2014/main" id="{190C02A3-9F5A-69B1-78FD-355C57A4A8B6}"/>
                </a:ext>
              </a:extLst>
            </p:cNvPr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93;p12">
              <a:extLst>
                <a:ext uri="{FF2B5EF4-FFF2-40B4-BE49-F238E27FC236}">
                  <a16:creationId xmlns:a16="http://schemas.microsoft.com/office/drawing/2014/main" id="{EA061D87-DC6B-C398-0349-12CCB690A587}"/>
                </a:ext>
              </a:extLst>
            </p:cNvPr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94;p12">
              <a:extLst>
                <a:ext uri="{FF2B5EF4-FFF2-40B4-BE49-F238E27FC236}">
                  <a16:creationId xmlns:a16="http://schemas.microsoft.com/office/drawing/2014/main" id="{C02E26CD-0F1C-C430-FE57-F0D2A7ECB093}"/>
                </a:ext>
              </a:extLst>
            </p:cNvPr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95;p12">
              <a:extLst>
                <a:ext uri="{FF2B5EF4-FFF2-40B4-BE49-F238E27FC236}">
                  <a16:creationId xmlns:a16="http://schemas.microsoft.com/office/drawing/2014/main" id="{B67FDB3B-14E5-93C0-B84F-8CBD408712A1}"/>
                </a:ext>
              </a:extLst>
            </p:cNvPr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96;p12">
              <a:extLst>
                <a:ext uri="{FF2B5EF4-FFF2-40B4-BE49-F238E27FC236}">
                  <a16:creationId xmlns:a16="http://schemas.microsoft.com/office/drawing/2014/main" id="{83E1621F-8D10-41EE-9B09-1AF74AE619DF}"/>
                </a:ext>
              </a:extLst>
            </p:cNvPr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97;p12">
              <a:extLst>
                <a:ext uri="{FF2B5EF4-FFF2-40B4-BE49-F238E27FC236}">
                  <a16:creationId xmlns:a16="http://schemas.microsoft.com/office/drawing/2014/main" id="{74E461FB-07B4-51F7-CA5E-77BF2F049E05}"/>
                </a:ext>
              </a:extLst>
            </p:cNvPr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98;p12">
              <a:extLst>
                <a:ext uri="{FF2B5EF4-FFF2-40B4-BE49-F238E27FC236}">
                  <a16:creationId xmlns:a16="http://schemas.microsoft.com/office/drawing/2014/main" id="{6B7CC6D3-B45F-9D47-C58C-F4743BA31CF7}"/>
                </a:ext>
              </a:extLst>
            </p:cNvPr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99;p12">
              <a:extLst>
                <a:ext uri="{FF2B5EF4-FFF2-40B4-BE49-F238E27FC236}">
                  <a16:creationId xmlns:a16="http://schemas.microsoft.com/office/drawing/2014/main" id="{0FC1A184-8088-9299-E9D2-79A1AC4DF006}"/>
                </a:ext>
              </a:extLst>
            </p:cNvPr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00;p12">
              <a:extLst>
                <a:ext uri="{FF2B5EF4-FFF2-40B4-BE49-F238E27FC236}">
                  <a16:creationId xmlns:a16="http://schemas.microsoft.com/office/drawing/2014/main" id="{7A7A5EAF-1A8B-AE58-33FD-FC33470783FE}"/>
                </a:ext>
              </a:extLst>
            </p:cNvPr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01;p12">
              <a:extLst>
                <a:ext uri="{FF2B5EF4-FFF2-40B4-BE49-F238E27FC236}">
                  <a16:creationId xmlns:a16="http://schemas.microsoft.com/office/drawing/2014/main" id="{D15368FF-1294-023E-DC23-7D99E0FDD26F}"/>
                </a:ext>
              </a:extLst>
            </p:cNvPr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02;p12">
              <a:extLst>
                <a:ext uri="{FF2B5EF4-FFF2-40B4-BE49-F238E27FC236}">
                  <a16:creationId xmlns:a16="http://schemas.microsoft.com/office/drawing/2014/main" id="{C080CCBE-C05C-C30D-79EB-49C1AFFE6D6B}"/>
                </a:ext>
              </a:extLst>
            </p:cNvPr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" name="Google Shape;203;p12">
              <a:extLst>
                <a:ext uri="{FF2B5EF4-FFF2-40B4-BE49-F238E27FC236}">
                  <a16:creationId xmlns:a16="http://schemas.microsoft.com/office/drawing/2014/main" id="{82242E32-472E-EEEE-DFA2-403FC8288EF8}"/>
                </a:ext>
              </a:extLst>
            </p:cNvPr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436" name="Google Shape;204;p12">
                <a:extLst>
                  <a:ext uri="{FF2B5EF4-FFF2-40B4-BE49-F238E27FC236}">
                    <a16:creationId xmlns:a16="http://schemas.microsoft.com/office/drawing/2014/main" id="{E284BF28-8C22-F6B7-DF05-118CCBCF54E0}"/>
                  </a:ext>
                </a:extLst>
              </p:cNvPr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205;p12">
                <a:extLst>
                  <a:ext uri="{FF2B5EF4-FFF2-40B4-BE49-F238E27FC236}">
                    <a16:creationId xmlns:a16="http://schemas.microsoft.com/office/drawing/2014/main" id="{017E05B0-BD08-37F6-448C-22A23756AC21}"/>
                  </a:ext>
                </a:extLst>
              </p:cNvPr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206;p12">
                <a:extLst>
                  <a:ext uri="{FF2B5EF4-FFF2-40B4-BE49-F238E27FC236}">
                    <a16:creationId xmlns:a16="http://schemas.microsoft.com/office/drawing/2014/main" id="{11B3E2A5-7970-80CA-E55D-7290DB60AA22}"/>
                  </a:ext>
                </a:extLst>
              </p:cNvPr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207;p12">
                <a:extLst>
                  <a:ext uri="{FF2B5EF4-FFF2-40B4-BE49-F238E27FC236}">
                    <a16:creationId xmlns:a16="http://schemas.microsoft.com/office/drawing/2014/main" id="{86B8B50A-FCF7-1848-969B-DC39312C5475}"/>
                  </a:ext>
                </a:extLst>
              </p:cNvPr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208;p12">
                <a:extLst>
                  <a:ext uri="{FF2B5EF4-FFF2-40B4-BE49-F238E27FC236}">
                    <a16:creationId xmlns:a16="http://schemas.microsoft.com/office/drawing/2014/main" id="{4C95DA99-495C-D3F9-9D0F-91C0F57B153B}"/>
                  </a:ext>
                </a:extLst>
              </p:cNvPr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209;p12">
                <a:extLst>
                  <a:ext uri="{FF2B5EF4-FFF2-40B4-BE49-F238E27FC236}">
                    <a16:creationId xmlns:a16="http://schemas.microsoft.com/office/drawing/2014/main" id="{7963D914-E342-3834-F4FA-2E340A2742FC}"/>
                  </a:ext>
                </a:extLst>
              </p:cNvPr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210;p12">
                <a:extLst>
                  <a:ext uri="{FF2B5EF4-FFF2-40B4-BE49-F238E27FC236}">
                    <a16:creationId xmlns:a16="http://schemas.microsoft.com/office/drawing/2014/main" id="{EBB2495C-AAC3-4C53-A67C-FA453379B832}"/>
                  </a:ext>
                </a:extLst>
              </p:cNvPr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211;p12">
                <a:extLst>
                  <a:ext uri="{FF2B5EF4-FFF2-40B4-BE49-F238E27FC236}">
                    <a16:creationId xmlns:a16="http://schemas.microsoft.com/office/drawing/2014/main" id="{C77892E4-E38B-232D-88EE-6580E78AF918}"/>
                  </a:ext>
                </a:extLst>
              </p:cNvPr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212;p12">
                <a:extLst>
                  <a:ext uri="{FF2B5EF4-FFF2-40B4-BE49-F238E27FC236}">
                    <a16:creationId xmlns:a16="http://schemas.microsoft.com/office/drawing/2014/main" id="{3F4863AB-9ADE-7EFC-0E1A-4AD0B762D400}"/>
                  </a:ext>
                </a:extLst>
              </p:cNvPr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213;p12">
                <a:extLst>
                  <a:ext uri="{FF2B5EF4-FFF2-40B4-BE49-F238E27FC236}">
                    <a16:creationId xmlns:a16="http://schemas.microsoft.com/office/drawing/2014/main" id="{57E126B2-99E8-7461-75F1-AD7E005DA3AE}"/>
                  </a:ext>
                </a:extLst>
              </p:cNvPr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214;p12">
                <a:extLst>
                  <a:ext uri="{FF2B5EF4-FFF2-40B4-BE49-F238E27FC236}">
                    <a16:creationId xmlns:a16="http://schemas.microsoft.com/office/drawing/2014/main" id="{EDD38ED6-0E5A-E276-DA33-0DAA832AD3AE}"/>
                  </a:ext>
                </a:extLst>
              </p:cNvPr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215;p12">
                <a:extLst>
                  <a:ext uri="{FF2B5EF4-FFF2-40B4-BE49-F238E27FC236}">
                    <a16:creationId xmlns:a16="http://schemas.microsoft.com/office/drawing/2014/main" id="{86FB38F2-4DC9-F8C8-B708-FA6725B8BA0E}"/>
                  </a:ext>
                </a:extLst>
              </p:cNvPr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216;p12">
                <a:extLst>
                  <a:ext uri="{FF2B5EF4-FFF2-40B4-BE49-F238E27FC236}">
                    <a16:creationId xmlns:a16="http://schemas.microsoft.com/office/drawing/2014/main" id="{8F4CD880-17E0-42BA-9211-2CC6CD51BF73}"/>
                  </a:ext>
                </a:extLst>
              </p:cNvPr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217;p12">
                <a:extLst>
                  <a:ext uri="{FF2B5EF4-FFF2-40B4-BE49-F238E27FC236}">
                    <a16:creationId xmlns:a16="http://schemas.microsoft.com/office/drawing/2014/main" id="{A6FBD1C0-42AF-5A9D-0107-6DAF5C7A5BEF}"/>
                  </a:ext>
                </a:extLst>
              </p:cNvPr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218;p12">
                <a:extLst>
                  <a:ext uri="{FF2B5EF4-FFF2-40B4-BE49-F238E27FC236}">
                    <a16:creationId xmlns:a16="http://schemas.microsoft.com/office/drawing/2014/main" id="{A8796148-B673-0F54-7D07-6C57CA51F059}"/>
                  </a:ext>
                </a:extLst>
              </p:cNvPr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219;p12">
                <a:extLst>
                  <a:ext uri="{FF2B5EF4-FFF2-40B4-BE49-F238E27FC236}">
                    <a16:creationId xmlns:a16="http://schemas.microsoft.com/office/drawing/2014/main" id="{296A868D-1FEC-0B7A-E66F-2348DA8633C7}"/>
                  </a:ext>
                </a:extLst>
              </p:cNvPr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220;p12">
                <a:extLst>
                  <a:ext uri="{FF2B5EF4-FFF2-40B4-BE49-F238E27FC236}">
                    <a16:creationId xmlns:a16="http://schemas.microsoft.com/office/drawing/2014/main" id="{C292E09F-2A47-96B2-6F94-0BD6A04AD306}"/>
                  </a:ext>
                </a:extLst>
              </p:cNvPr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221;p12">
              <a:extLst>
                <a:ext uri="{FF2B5EF4-FFF2-40B4-BE49-F238E27FC236}">
                  <a16:creationId xmlns:a16="http://schemas.microsoft.com/office/drawing/2014/main" id="{B7A399F7-0ED7-4832-2357-00F0DBA5C671}"/>
                </a:ext>
              </a:extLst>
            </p:cNvPr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405" name="Google Shape;222;p12">
                <a:extLst>
                  <a:ext uri="{FF2B5EF4-FFF2-40B4-BE49-F238E27FC236}">
                    <a16:creationId xmlns:a16="http://schemas.microsoft.com/office/drawing/2014/main" id="{04EB2C18-8723-65BD-6F2F-9F23203A9BC0}"/>
                  </a:ext>
                </a:extLst>
              </p:cNvPr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223;p12">
                <a:extLst>
                  <a:ext uri="{FF2B5EF4-FFF2-40B4-BE49-F238E27FC236}">
                    <a16:creationId xmlns:a16="http://schemas.microsoft.com/office/drawing/2014/main" id="{3A1A4382-D21A-F3DA-3C24-A78E64888B32}"/>
                  </a:ext>
                </a:extLst>
              </p:cNvPr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224;p12">
                <a:extLst>
                  <a:ext uri="{FF2B5EF4-FFF2-40B4-BE49-F238E27FC236}">
                    <a16:creationId xmlns:a16="http://schemas.microsoft.com/office/drawing/2014/main" id="{EEADF5B9-4856-E65D-1D4A-101C00969DE9}"/>
                  </a:ext>
                </a:extLst>
              </p:cNvPr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225;p12">
                <a:extLst>
                  <a:ext uri="{FF2B5EF4-FFF2-40B4-BE49-F238E27FC236}">
                    <a16:creationId xmlns:a16="http://schemas.microsoft.com/office/drawing/2014/main" id="{6058FFA1-AB3B-4493-0E3A-B5315E926FAC}"/>
                  </a:ext>
                </a:extLst>
              </p:cNvPr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226;p12">
                <a:extLst>
                  <a:ext uri="{FF2B5EF4-FFF2-40B4-BE49-F238E27FC236}">
                    <a16:creationId xmlns:a16="http://schemas.microsoft.com/office/drawing/2014/main" id="{B9B54A9E-505B-5872-44B8-432193647EF5}"/>
                  </a:ext>
                </a:extLst>
              </p:cNvPr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227;p12">
                <a:extLst>
                  <a:ext uri="{FF2B5EF4-FFF2-40B4-BE49-F238E27FC236}">
                    <a16:creationId xmlns:a16="http://schemas.microsoft.com/office/drawing/2014/main" id="{BB6C6B0A-45DE-37C0-2637-60979358A349}"/>
                  </a:ext>
                </a:extLst>
              </p:cNvPr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228;p12">
                <a:extLst>
                  <a:ext uri="{FF2B5EF4-FFF2-40B4-BE49-F238E27FC236}">
                    <a16:creationId xmlns:a16="http://schemas.microsoft.com/office/drawing/2014/main" id="{786A6490-83B5-78A4-2910-02C0E29D9FBF}"/>
                  </a:ext>
                </a:extLst>
              </p:cNvPr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229;p12">
                <a:extLst>
                  <a:ext uri="{FF2B5EF4-FFF2-40B4-BE49-F238E27FC236}">
                    <a16:creationId xmlns:a16="http://schemas.microsoft.com/office/drawing/2014/main" id="{F97F8BA0-C0D9-23B9-78BB-93C8922F5BBF}"/>
                  </a:ext>
                </a:extLst>
              </p:cNvPr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230;p12">
                <a:extLst>
                  <a:ext uri="{FF2B5EF4-FFF2-40B4-BE49-F238E27FC236}">
                    <a16:creationId xmlns:a16="http://schemas.microsoft.com/office/drawing/2014/main" id="{B1C2A3FD-0FED-CE02-7458-22028E812D69}"/>
                  </a:ext>
                </a:extLst>
              </p:cNvPr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231;p12">
                <a:extLst>
                  <a:ext uri="{FF2B5EF4-FFF2-40B4-BE49-F238E27FC236}">
                    <a16:creationId xmlns:a16="http://schemas.microsoft.com/office/drawing/2014/main" id="{72541858-ECDF-50E8-FBE5-3B16895DC369}"/>
                  </a:ext>
                </a:extLst>
              </p:cNvPr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232;p12">
                <a:extLst>
                  <a:ext uri="{FF2B5EF4-FFF2-40B4-BE49-F238E27FC236}">
                    <a16:creationId xmlns:a16="http://schemas.microsoft.com/office/drawing/2014/main" id="{9EDE8444-43D7-F867-9FFE-F3E3A68E753A}"/>
                  </a:ext>
                </a:extLst>
              </p:cNvPr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233;p12">
                <a:extLst>
                  <a:ext uri="{FF2B5EF4-FFF2-40B4-BE49-F238E27FC236}">
                    <a16:creationId xmlns:a16="http://schemas.microsoft.com/office/drawing/2014/main" id="{BE310763-A271-033F-0BB5-3518BB107573}"/>
                  </a:ext>
                </a:extLst>
              </p:cNvPr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234;p12">
                <a:extLst>
                  <a:ext uri="{FF2B5EF4-FFF2-40B4-BE49-F238E27FC236}">
                    <a16:creationId xmlns:a16="http://schemas.microsoft.com/office/drawing/2014/main" id="{FF4E0699-C1F7-F052-0C54-AC2C2B4CDC3F}"/>
                  </a:ext>
                </a:extLst>
              </p:cNvPr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235;p12">
                <a:extLst>
                  <a:ext uri="{FF2B5EF4-FFF2-40B4-BE49-F238E27FC236}">
                    <a16:creationId xmlns:a16="http://schemas.microsoft.com/office/drawing/2014/main" id="{80FBF74C-BC1C-3A2D-9E5F-CC4EE2AB3397}"/>
                  </a:ext>
                </a:extLst>
              </p:cNvPr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236;p12">
                <a:extLst>
                  <a:ext uri="{FF2B5EF4-FFF2-40B4-BE49-F238E27FC236}">
                    <a16:creationId xmlns:a16="http://schemas.microsoft.com/office/drawing/2014/main" id="{B35C1273-DAC0-9C4D-D8A0-4CF82228A7D4}"/>
                  </a:ext>
                </a:extLst>
              </p:cNvPr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237;p12">
                <a:extLst>
                  <a:ext uri="{FF2B5EF4-FFF2-40B4-BE49-F238E27FC236}">
                    <a16:creationId xmlns:a16="http://schemas.microsoft.com/office/drawing/2014/main" id="{D41E1842-B1A0-1E9F-8DB6-4FE7207660CC}"/>
                  </a:ext>
                </a:extLst>
              </p:cNvPr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238;p12">
                <a:extLst>
                  <a:ext uri="{FF2B5EF4-FFF2-40B4-BE49-F238E27FC236}">
                    <a16:creationId xmlns:a16="http://schemas.microsoft.com/office/drawing/2014/main" id="{9C69F0BF-26C0-A820-C9E2-CE566699CF92}"/>
                  </a:ext>
                </a:extLst>
              </p:cNvPr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239;p12">
                <a:extLst>
                  <a:ext uri="{FF2B5EF4-FFF2-40B4-BE49-F238E27FC236}">
                    <a16:creationId xmlns:a16="http://schemas.microsoft.com/office/drawing/2014/main" id="{C4D4204F-47E9-6235-1885-A8EA0F854B06}"/>
                  </a:ext>
                </a:extLst>
              </p:cNvPr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240;p12">
                <a:extLst>
                  <a:ext uri="{FF2B5EF4-FFF2-40B4-BE49-F238E27FC236}">
                    <a16:creationId xmlns:a16="http://schemas.microsoft.com/office/drawing/2014/main" id="{DE9F9D0D-AC18-0073-34A1-7F0FBB7E785F}"/>
                  </a:ext>
                </a:extLst>
              </p:cNvPr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241;p12">
                <a:extLst>
                  <a:ext uri="{FF2B5EF4-FFF2-40B4-BE49-F238E27FC236}">
                    <a16:creationId xmlns:a16="http://schemas.microsoft.com/office/drawing/2014/main" id="{189B830B-5269-585D-B86F-7FB1CD2D5302}"/>
                  </a:ext>
                </a:extLst>
              </p:cNvPr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242;p12">
                <a:extLst>
                  <a:ext uri="{FF2B5EF4-FFF2-40B4-BE49-F238E27FC236}">
                    <a16:creationId xmlns:a16="http://schemas.microsoft.com/office/drawing/2014/main" id="{360D726B-1159-0C99-9D8F-0A3A94F06A67}"/>
                  </a:ext>
                </a:extLst>
              </p:cNvPr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243;p12">
                <a:extLst>
                  <a:ext uri="{FF2B5EF4-FFF2-40B4-BE49-F238E27FC236}">
                    <a16:creationId xmlns:a16="http://schemas.microsoft.com/office/drawing/2014/main" id="{96A827E5-C872-5BD4-D4AC-555CC0F10742}"/>
                  </a:ext>
                </a:extLst>
              </p:cNvPr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244;p12">
                <a:extLst>
                  <a:ext uri="{FF2B5EF4-FFF2-40B4-BE49-F238E27FC236}">
                    <a16:creationId xmlns:a16="http://schemas.microsoft.com/office/drawing/2014/main" id="{AE907843-3873-7E65-0791-7813320146E6}"/>
                  </a:ext>
                </a:extLst>
              </p:cNvPr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245;p12">
                <a:extLst>
                  <a:ext uri="{FF2B5EF4-FFF2-40B4-BE49-F238E27FC236}">
                    <a16:creationId xmlns:a16="http://schemas.microsoft.com/office/drawing/2014/main" id="{275C2240-9F38-8B37-D104-E4F69724F67C}"/>
                  </a:ext>
                </a:extLst>
              </p:cNvPr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246;p12">
                <a:extLst>
                  <a:ext uri="{FF2B5EF4-FFF2-40B4-BE49-F238E27FC236}">
                    <a16:creationId xmlns:a16="http://schemas.microsoft.com/office/drawing/2014/main" id="{63B07775-1AB3-DCAB-D175-D20AE96B7FDD}"/>
                  </a:ext>
                </a:extLst>
              </p:cNvPr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247;p12">
                <a:extLst>
                  <a:ext uri="{FF2B5EF4-FFF2-40B4-BE49-F238E27FC236}">
                    <a16:creationId xmlns:a16="http://schemas.microsoft.com/office/drawing/2014/main" id="{F3F0C4C7-AB8A-0ABF-2D71-9170FD819A16}"/>
                  </a:ext>
                </a:extLst>
              </p:cNvPr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248;p12">
                <a:extLst>
                  <a:ext uri="{FF2B5EF4-FFF2-40B4-BE49-F238E27FC236}">
                    <a16:creationId xmlns:a16="http://schemas.microsoft.com/office/drawing/2014/main" id="{F19A67C9-7BDA-93DA-CAF9-23D21FF082E4}"/>
                  </a:ext>
                </a:extLst>
              </p:cNvPr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249;p12">
                <a:extLst>
                  <a:ext uri="{FF2B5EF4-FFF2-40B4-BE49-F238E27FC236}">
                    <a16:creationId xmlns:a16="http://schemas.microsoft.com/office/drawing/2014/main" id="{1233AFC6-EB92-5650-0C58-AF94074E2203}"/>
                  </a:ext>
                </a:extLst>
              </p:cNvPr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250;p12">
                <a:extLst>
                  <a:ext uri="{FF2B5EF4-FFF2-40B4-BE49-F238E27FC236}">
                    <a16:creationId xmlns:a16="http://schemas.microsoft.com/office/drawing/2014/main" id="{09B4A537-DA96-522D-732C-8AABC1262DE5}"/>
                  </a:ext>
                </a:extLst>
              </p:cNvPr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251;p12">
                <a:extLst>
                  <a:ext uri="{FF2B5EF4-FFF2-40B4-BE49-F238E27FC236}">
                    <a16:creationId xmlns:a16="http://schemas.microsoft.com/office/drawing/2014/main" id="{2530FF6F-5259-0F5A-F9BA-72461B277742}"/>
                  </a:ext>
                </a:extLst>
              </p:cNvPr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252;p12">
                <a:extLst>
                  <a:ext uri="{FF2B5EF4-FFF2-40B4-BE49-F238E27FC236}">
                    <a16:creationId xmlns:a16="http://schemas.microsoft.com/office/drawing/2014/main" id="{F998CDCC-CD5E-1F35-6879-C3012B0AD800}"/>
                  </a:ext>
                </a:extLst>
              </p:cNvPr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253;p12">
              <a:extLst>
                <a:ext uri="{FF2B5EF4-FFF2-40B4-BE49-F238E27FC236}">
                  <a16:creationId xmlns:a16="http://schemas.microsoft.com/office/drawing/2014/main" id="{E4C91CAA-1F17-F922-00B7-6FA5DE266919}"/>
                </a:ext>
              </a:extLst>
            </p:cNvPr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54;p12">
              <a:extLst>
                <a:ext uri="{FF2B5EF4-FFF2-40B4-BE49-F238E27FC236}">
                  <a16:creationId xmlns:a16="http://schemas.microsoft.com/office/drawing/2014/main" id="{59A5E4B2-ACC0-B320-E7AE-A37368D0F07E}"/>
                </a:ext>
              </a:extLst>
            </p:cNvPr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55;p12">
              <a:extLst>
                <a:ext uri="{FF2B5EF4-FFF2-40B4-BE49-F238E27FC236}">
                  <a16:creationId xmlns:a16="http://schemas.microsoft.com/office/drawing/2014/main" id="{40C3B258-7924-DC38-4A6E-0A87C901E482}"/>
                </a:ext>
              </a:extLst>
            </p:cNvPr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56;p12">
              <a:extLst>
                <a:ext uri="{FF2B5EF4-FFF2-40B4-BE49-F238E27FC236}">
                  <a16:creationId xmlns:a16="http://schemas.microsoft.com/office/drawing/2014/main" id="{7933320E-B6E3-B14B-1A51-9877C9BACEAF}"/>
                </a:ext>
              </a:extLst>
            </p:cNvPr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57;p12">
              <a:extLst>
                <a:ext uri="{FF2B5EF4-FFF2-40B4-BE49-F238E27FC236}">
                  <a16:creationId xmlns:a16="http://schemas.microsoft.com/office/drawing/2014/main" id="{589F8F5F-3C89-A769-F926-DA0766A2AD98}"/>
                </a:ext>
              </a:extLst>
            </p:cNvPr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58;p12">
              <a:extLst>
                <a:ext uri="{FF2B5EF4-FFF2-40B4-BE49-F238E27FC236}">
                  <a16:creationId xmlns:a16="http://schemas.microsoft.com/office/drawing/2014/main" id="{3DE72D6A-B476-3581-ECD6-5F21F0EA36E0}"/>
                </a:ext>
              </a:extLst>
            </p:cNvPr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59;p12">
              <a:extLst>
                <a:ext uri="{FF2B5EF4-FFF2-40B4-BE49-F238E27FC236}">
                  <a16:creationId xmlns:a16="http://schemas.microsoft.com/office/drawing/2014/main" id="{3E7937E2-7EE7-445A-4B81-29B7435D751E}"/>
                </a:ext>
              </a:extLst>
            </p:cNvPr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60;p12">
              <a:extLst>
                <a:ext uri="{FF2B5EF4-FFF2-40B4-BE49-F238E27FC236}">
                  <a16:creationId xmlns:a16="http://schemas.microsoft.com/office/drawing/2014/main" id="{D89C9540-D373-8343-A5B0-F2C2B38A432F}"/>
                </a:ext>
              </a:extLst>
            </p:cNvPr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61;p12">
              <a:extLst>
                <a:ext uri="{FF2B5EF4-FFF2-40B4-BE49-F238E27FC236}">
                  <a16:creationId xmlns:a16="http://schemas.microsoft.com/office/drawing/2014/main" id="{3D252C34-B788-171F-A668-8641B9C3469A}"/>
                </a:ext>
              </a:extLst>
            </p:cNvPr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62;p12">
              <a:extLst>
                <a:ext uri="{FF2B5EF4-FFF2-40B4-BE49-F238E27FC236}">
                  <a16:creationId xmlns:a16="http://schemas.microsoft.com/office/drawing/2014/main" id="{FE89EE4B-E48C-C755-D49F-6C19F442545C}"/>
                </a:ext>
              </a:extLst>
            </p:cNvPr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63;p12">
              <a:extLst>
                <a:ext uri="{FF2B5EF4-FFF2-40B4-BE49-F238E27FC236}">
                  <a16:creationId xmlns:a16="http://schemas.microsoft.com/office/drawing/2014/main" id="{1D28F898-F27B-5B3B-925D-A03A75BCCE89}"/>
                </a:ext>
              </a:extLst>
            </p:cNvPr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64;p12">
              <a:extLst>
                <a:ext uri="{FF2B5EF4-FFF2-40B4-BE49-F238E27FC236}">
                  <a16:creationId xmlns:a16="http://schemas.microsoft.com/office/drawing/2014/main" id="{B626007D-29A3-DBA1-3527-DEA0288A9959}"/>
                </a:ext>
              </a:extLst>
            </p:cNvPr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65;p12">
              <a:extLst>
                <a:ext uri="{FF2B5EF4-FFF2-40B4-BE49-F238E27FC236}">
                  <a16:creationId xmlns:a16="http://schemas.microsoft.com/office/drawing/2014/main" id="{C5F9EB48-D540-FF76-255E-FCD2EA0BA28D}"/>
                </a:ext>
              </a:extLst>
            </p:cNvPr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66;p12">
              <a:extLst>
                <a:ext uri="{FF2B5EF4-FFF2-40B4-BE49-F238E27FC236}">
                  <a16:creationId xmlns:a16="http://schemas.microsoft.com/office/drawing/2014/main" id="{3413A209-3B6E-991C-BA96-E3001EB6CDE0}"/>
                </a:ext>
              </a:extLst>
            </p:cNvPr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67;p12">
              <a:extLst>
                <a:ext uri="{FF2B5EF4-FFF2-40B4-BE49-F238E27FC236}">
                  <a16:creationId xmlns:a16="http://schemas.microsoft.com/office/drawing/2014/main" id="{AD1929AA-6752-9B54-158F-37FACF06BB1B}"/>
                </a:ext>
              </a:extLst>
            </p:cNvPr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68;p12">
              <a:extLst>
                <a:ext uri="{FF2B5EF4-FFF2-40B4-BE49-F238E27FC236}">
                  <a16:creationId xmlns:a16="http://schemas.microsoft.com/office/drawing/2014/main" id="{9BB1BE4B-6362-8D07-E02B-B1F759273FDC}"/>
                </a:ext>
              </a:extLst>
            </p:cNvPr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69;p12">
              <a:extLst>
                <a:ext uri="{FF2B5EF4-FFF2-40B4-BE49-F238E27FC236}">
                  <a16:creationId xmlns:a16="http://schemas.microsoft.com/office/drawing/2014/main" id="{6237734D-B6B8-C214-C682-59761A5E2506}"/>
                </a:ext>
              </a:extLst>
            </p:cNvPr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70;p12">
              <a:extLst>
                <a:ext uri="{FF2B5EF4-FFF2-40B4-BE49-F238E27FC236}">
                  <a16:creationId xmlns:a16="http://schemas.microsoft.com/office/drawing/2014/main" id="{3C45A428-CAD2-918D-4EBB-10E4386E6151}"/>
                </a:ext>
              </a:extLst>
            </p:cNvPr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71;p12">
              <a:extLst>
                <a:ext uri="{FF2B5EF4-FFF2-40B4-BE49-F238E27FC236}">
                  <a16:creationId xmlns:a16="http://schemas.microsoft.com/office/drawing/2014/main" id="{218DF327-DFE3-F4CA-8E18-8D8A652BE6BD}"/>
                </a:ext>
              </a:extLst>
            </p:cNvPr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272;p12">
              <a:extLst>
                <a:ext uri="{FF2B5EF4-FFF2-40B4-BE49-F238E27FC236}">
                  <a16:creationId xmlns:a16="http://schemas.microsoft.com/office/drawing/2014/main" id="{2287004C-51F1-8436-988B-CB7A652A8059}"/>
                </a:ext>
              </a:extLst>
            </p:cNvPr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273;p12">
              <a:extLst>
                <a:ext uri="{FF2B5EF4-FFF2-40B4-BE49-F238E27FC236}">
                  <a16:creationId xmlns:a16="http://schemas.microsoft.com/office/drawing/2014/main" id="{CCD20108-0BE1-F215-9FC5-6D438211FF03}"/>
                </a:ext>
              </a:extLst>
            </p:cNvPr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274;p12">
              <a:extLst>
                <a:ext uri="{FF2B5EF4-FFF2-40B4-BE49-F238E27FC236}">
                  <a16:creationId xmlns:a16="http://schemas.microsoft.com/office/drawing/2014/main" id="{1D32AF32-8892-C0DB-3886-B2A21C99381E}"/>
                </a:ext>
              </a:extLst>
            </p:cNvPr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275;p12">
              <a:extLst>
                <a:ext uri="{FF2B5EF4-FFF2-40B4-BE49-F238E27FC236}">
                  <a16:creationId xmlns:a16="http://schemas.microsoft.com/office/drawing/2014/main" id="{0C64FCD6-B648-B12E-9C73-3569E847F101}"/>
                </a:ext>
              </a:extLst>
            </p:cNvPr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276;p12">
              <a:extLst>
                <a:ext uri="{FF2B5EF4-FFF2-40B4-BE49-F238E27FC236}">
                  <a16:creationId xmlns:a16="http://schemas.microsoft.com/office/drawing/2014/main" id="{6D6657CB-9526-C122-32D3-35DB45122227}"/>
                </a:ext>
              </a:extLst>
            </p:cNvPr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277;p12">
              <a:extLst>
                <a:ext uri="{FF2B5EF4-FFF2-40B4-BE49-F238E27FC236}">
                  <a16:creationId xmlns:a16="http://schemas.microsoft.com/office/drawing/2014/main" id="{B1FFED88-072B-EF4D-41F1-B214EB01EF04}"/>
                </a:ext>
              </a:extLst>
            </p:cNvPr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278;p12">
              <a:extLst>
                <a:ext uri="{FF2B5EF4-FFF2-40B4-BE49-F238E27FC236}">
                  <a16:creationId xmlns:a16="http://schemas.microsoft.com/office/drawing/2014/main" id="{E7847789-EFE3-0FDC-43F8-E0A927B71497}"/>
                </a:ext>
              </a:extLst>
            </p:cNvPr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279;p12">
              <a:extLst>
                <a:ext uri="{FF2B5EF4-FFF2-40B4-BE49-F238E27FC236}">
                  <a16:creationId xmlns:a16="http://schemas.microsoft.com/office/drawing/2014/main" id="{2E79708F-2039-7CF5-1853-08DAA1CCDD92}"/>
                </a:ext>
              </a:extLst>
            </p:cNvPr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280;p12">
              <a:extLst>
                <a:ext uri="{FF2B5EF4-FFF2-40B4-BE49-F238E27FC236}">
                  <a16:creationId xmlns:a16="http://schemas.microsoft.com/office/drawing/2014/main" id="{470E0D3C-8FF3-EE7A-4234-05091FA17384}"/>
                </a:ext>
              </a:extLst>
            </p:cNvPr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281;p12">
              <a:extLst>
                <a:ext uri="{FF2B5EF4-FFF2-40B4-BE49-F238E27FC236}">
                  <a16:creationId xmlns:a16="http://schemas.microsoft.com/office/drawing/2014/main" id="{559003CF-2B4C-D988-6775-56EC32A8E1EC}"/>
                </a:ext>
              </a:extLst>
            </p:cNvPr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282;p12">
              <a:extLst>
                <a:ext uri="{FF2B5EF4-FFF2-40B4-BE49-F238E27FC236}">
                  <a16:creationId xmlns:a16="http://schemas.microsoft.com/office/drawing/2014/main" id="{AC7A99B2-C2DC-A729-97FF-C45ECA9CA919}"/>
                </a:ext>
              </a:extLst>
            </p:cNvPr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283;p12">
              <a:extLst>
                <a:ext uri="{FF2B5EF4-FFF2-40B4-BE49-F238E27FC236}">
                  <a16:creationId xmlns:a16="http://schemas.microsoft.com/office/drawing/2014/main" id="{448DFAC3-AA75-A6A6-D8A3-4A9BFDBD7A7B}"/>
                </a:ext>
              </a:extLst>
            </p:cNvPr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284;p12">
              <a:extLst>
                <a:ext uri="{FF2B5EF4-FFF2-40B4-BE49-F238E27FC236}">
                  <a16:creationId xmlns:a16="http://schemas.microsoft.com/office/drawing/2014/main" id="{6E16B74C-5337-274D-9154-DD08CAF86023}"/>
                </a:ext>
              </a:extLst>
            </p:cNvPr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285;p12">
              <a:extLst>
                <a:ext uri="{FF2B5EF4-FFF2-40B4-BE49-F238E27FC236}">
                  <a16:creationId xmlns:a16="http://schemas.microsoft.com/office/drawing/2014/main" id="{E779CAC6-B217-3411-619E-FA1D7BD30A5A}"/>
                </a:ext>
              </a:extLst>
            </p:cNvPr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286;p12">
              <a:extLst>
                <a:ext uri="{FF2B5EF4-FFF2-40B4-BE49-F238E27FC236}">
                  <a16:creationId xmlns:a16="http://schemas.microsoft.com/office/drawing/2014/main" id="{3D1579EA-19BB-8A50-A92A-B280992E1F71}"/>
                </a:ext>
              </a:extLst>
            </p:cNvPr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287;p12">
              <a:extLst>
                <a:ext uri="{FF2B5EF4-FFF2-40B4-BE49-F238E27FC236}">
                  <a16:creationId xmlns:a16="http://schemas.microsoft.com/office/drawing/2014/main" id="{DFFC668D-C18B-34B5-8FF4-1BB4899EB83A}"/>
                </a:ext>
              </a:extLst>
            </p:cNvPr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288;p12">
              <a:extLst>
                <a:ext uri="{FF2B5EF4-FFF2-40B4-BE49-F238E27FC236}">
                  <a16:creationId xmlns:a16="http://schemas.microsoft.com/office/drawing/2014/main" id="{C4860D9B-E37E-2812-0B16-501CD9DF98BB}"/>
                </a:ext>
              </a:extLst>
            </p:cNvPr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6" name="Google Shape;289;p12">
              <a:extLst>
                <a:ext uri="{FF2B5EF4-FFF2-40B4-BE49-F238E27FC236}">
                  <a16:creationId xmlns:a16="http://schemas.microsoft.com/office/drawing/2014/main" id="{F7AED9B2-424D-09B1-6854-2C3C143C8882}"/>
                </a:ext>
              </a:extLst>
            </p:cNvPr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400" name="Google Shape;290;p12">
                <a:extLst>
                  <a:ext uri="{FF2B5EF4-FFF2-40B4-BE49-F238E27FC236}">
                    <a16:creationId xmlns:a16="http://schemas.microsoft.com/office/drawing/2014/main" id="{B3D113E3-2202-CC0B-FA26-5CB4C0B5DF6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291;p12">
                <a:extLst>
                  <a:ext uri="{FF2B5EF4-FFF2-40B4-BE49-F238E27FC236}">
                    <a16:creationId xmlns:a16="http://schemas.microsoft.com/office/drawing/2014/main" id="{9185DD59-974C-6311-2158-C85219DD88FB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292;p12">
                <a:extLst>
                  <a:ext uri="{FF2B5EF4-FFF2-40B4-BE49-F238E27FC236}">
                    <a16:creationId xmlns:a16="http://schemas.microsoft.com/office/drawing/2014/main" id="{C9CF8088-E21B-9A70-9263-839D79145EDB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293;p12">
                <a:extLst>
                  <a:ext uri="{FF2B5EF4-FFF2-40B4-BE49-F238E27FC236}">
                    <a16:creationId xmlns:a16="http://schemas.microsoft.com/office/drawing/2014/main" id="{269864ED-C60B-B9B3-AE92-9E708F8718FD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294;p12">
                <a:extLst>
                  <a:ext uri="{FF2B5EF4-FFF2-40B4-BE49-F238E27FC236}">
                    <a16:creationId xmlns:a16="http://schemas.microsoft.com/office/drawing/2014/main" id="{15720D01-76E5-8950-EE4B-F5B051D67289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" name="Google Shape;295;p12">
              <a:extLst>
                <a:ext uri="{FF2B5EF4-FFF2-40B4-BE49-F238E27FC236}">
                  <a16:creationId xmlns:a16="http://schemas.microsoft.com/office/drawing/2014/main" id="{128F3490-6610-D8B0-29A1-C1BA5B5FBABF}"/>
                </a:ext>
              </a:extLst>
            </p:cNvPr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395" name="Google Shape;296;p12">
                <a:extLst>
                  <a:ext uri="{FF2B5EF4-FFF2-40B4-BE49-F238E27FC236}">
                    <a16:creationId xmlns:a16="http://schemas.microsoft.com/office/drawing/2014/main" id="{3716AA37-5BEB-BABE-B8E6-9E62BB478AE9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297;p12">
                <a:extLst>
                  <a:ext uri="{FF2B5EF4-FFF2-40B4-BE49-F238E27FC236}">
                    <a16:creationId xmlns:a16="http://schemas.microsoft.com/office/drawing/2014/main" id="{22AD6A29-6EC1-3628-A64F-62CD6DD0478B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298;p12">
                <a:extLst>
                  <a:ext uri="{FF2B5EF4-FFF2-40B4-BE49-F238E27FC236}">
                    <a16:creationId xmlns:a16="http://schemas.microsoft.com/office/drawing/2014/main" id="{D5BBEBBC-19A8-375A-49C3-5D15D2BA08A3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299;p12">
                <a:extLst>
                  <a:ext uri="{FF2B5EF4-FFF2-40B4-BE49-F238E27FC236}">
                    <a16:creationId xmlns:a16="http://schemas.microsoft.com/office/drawing/2014/main" id="{CAA75661-E26A-C244-E913-0B3BB0336E16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00;p12">
                <a:extLst>
                  <a:ext uri="{FF2B5EF4-FFF2-40B4-BE49-F238E27FC236}">
                    <a16:creationId xmlns:a16="http://schemas.microsoft.com/office/drawing/2014/main" id="{C50DD7EB-67E3-7AEB-1EFA-C3A310E8E689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8" name="Google Shape;301;p12">
              <a:extLst>
                <a:ext uri="{FF2B5EF4-FFF2-40B4-BE49-F238E27FC236}">
                  <a16:creationId xmlns:a16="http://schemas.microsoft.com/office/drawing/2014/main" id="{B75ED139-18F7-A99A-1CDD-86F0B33C3596}"/>
                </a:ext>
              </a:extLst>
            </p:cNvPr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02;p12">
              <a:extLst>
                <a:ext uri="{FF2B5EF4-FFF2-40B4-BE49-F238E27FC236}">
                  <a16:creationId xmlns:a16="http://schemas.microsoft.com/office/drawing/2014/main" id="{45C653FF-8495-8ABF-6FB2-672FFB83358E}"/>
                </a:ext>
              </a:extLst>
            </p:cNvPr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0" name="Google Shape;303;p12">
              <a:extLst>
                <a:ext uri="{FF2B5EF4-FFF2-40B4-BE49-F238E27FC236}">
                  <a16:creationId xmlns:a16="http://schemas.microsoft.com/office/drawing/2014/main" id="{F485FB8C-ECA9-EB85-802A-9E659214A3AB}"/>
                </a:ext>
              </a:extLst>
            </p:cNvPr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61" name="Google Shape;304;p12">
                <a:extLst>
                  <a:ext uri="{FF2B5EF4-FFF2-40B4-BE49-F238E27FC236}">
                    <a16:creationId xmlns:a16="http://schemas.microsoft.com/office/drawing/2014/main" id="{6AEDC96F-93C7-DED1-1D92-BF4EFA989692}"/>
                  </a:ext>
                </a:extLst>
              </p:cNvPr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05;p12">
                <a:extLst>
                  <a:ext uri="{FF2B5EF4-FFF2-40B4-BE49-F238E27FC236}">
                    <a16:creationId xmlns:a16="http://schemas.microsoft.com/office/drawing/2014/main" id="{0297A6E4-F5A4-A575-78C3-D55B955A95DE}"/>
                  </a:ext>
                </a:extLst>
              </p:cNvPr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06;p12">
                <a:extLst>
                  <a:ext uri="{FF2B5EF4-FFF2-40B4-BE49-F238E27FC236}">
                    <a16:creationId xmlns:a16="http://schemas.microsoft.com/office/drawing/2014/main" id="{A8B6E738-04E7-20BF-7A5C-2121407B6103}"/>
                  </a:ext>
                </a:extLst>
              </p:cNvPr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07;p12">
                <a:extLst>
                  <a:ext uri="{FF2B5EF4-FFF2-40B4-BE49-F238E27FC236}">
                    <a16:creationId xmlns:a16="http://schemas.microsoft.com/office/drawing/2014/main" id="{5A010A06-C1D9-D1C5-BB89-95DA31583238}"/>
                  </a:ext>
                </a:extLst>
              </p:cNvPr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08;p12">
                <a:extLst>
                  <a:ext uri="{FF2B5EF4-FFF2-40B4-BE49-F238E27FC236}">
                    <a16:creationId xmlns:a16="http://schemas.microsoft.com/office/drawing/2014/main" id="{1DF33177-C61C-3090-DBFB-828279A8D05B}"/>
                  </a:ext>
                </a:extLst>
              </p:cNvPr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09;p12">
                <a:extLst>
                  <a:ext uri="{FF2B5EF4-FFF2-40B4-BE49-F238E27FC236}">
                    <a16:creationId xmlns:a16="http://schemas.microsoft.com/office/drawing/2014/main" id="{F4D6407E-C48D-AF18-F877-0112C6D95F4F}"/>
                  </a:ext>
                </a:extLst>
              </p:cNvPr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10;p12">
                <a:extLst>
                  <a:ext uri="{FF2B5EF4-FFF2-40B4-BE49-F238E27FC236}">
                    <a16:creationId xmlns:a16="http://schemas.microsoft.com/office/drawing/2014/main" id="{ABF20E4D-8D3E-E685-BE74-7D635D35344F}"/>
                  </a:ext>
                </a:extLst>
              </p:cNvPr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11;p12">
                <a:extLst>
                  <a:ext uri="{FF2B5EF4-FFF2-40B4-BE49-F238E27FC236}">
                    <a16:creationId xmlns:a16="http://schemas.microsoft.com/office/drawing/2014/main" id="{A2A61BC7-5824-DC5B-BF47-5DD67303843E}"/>
                  </a:ext>
                </a:extLst>
              </p:cNvPr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12;p12">
                <a:extLst>
                  <a:ext uri="{FF2B5EF4-FFF2-40B4-BE49-F238E27FC236}">
                    <a16:creationId xmlns:a16="http://schemas.microsoft.com/office/drawing/2014/main" id="{CB6FAF49-9A62-FA5C-F7DF-93E858EB9ADB}"/>
                  </a:ext>
                </a:extLst>
              </p:cNvPr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13;p12">
                <a:extLst>
                  <a:ext uri="{FF2B5EF4-FFF2-40B4-BE49-F238E27FC236}">
                    <a16:creationId xmlns:a16="http://schemas.microsoft.com/office/drawing/2014/main" id="{474FD07B-74A7-72C5-8F07-5E00DA327ED1}"/>
                  </a:ext>
                </a:extLst>
              </p:cNvPr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14;p12">
                <a:extLst>
                  <a:ext uri="{FF2B5EF4-FFF2-40B4-BE49-F238E27FC236}">
                    <a16:creationId xmlns:a16="http://schemas.microsoft.com/office/drawing/2014/main" id="{1256004A-F87C-E3E6-B27B-17B7B40AD606}"/>
                  </a:ext>
                </a:extLst>
              </p:cNvPr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15;p12">
                <a:extLst>
                  <a:ext uri="{FF2B5EF4-FFF2-40B4-BE49-F238E27FC236}">
                    <a16:creationId xmlns:a16="http://schemas.microsoft.com/office/drawing/2014/main" id="{5F99289B-9179-99A6-48DA-F4BD3D781331}"/>
                  </a:ext>
                </a:extLst>
              </p:cNvPr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16;p12">
                <a:extLst>
                  <a:ext uri="{FF2B5EF4-FFF2-40B4-BE49-F238E27FC236}">
                    <a16:creationId xmlns:a16="http://schemas.microsoft.com/office/drawing/2014/main" id="{31E6FF88-D27E-9B8A-C762-66F127D34FC8}"/>
                  </a:ext>
                </a:extLst>
              </p:cNvPr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17;p12">
                <a:extLst>
                  <a:ext uri="{FF2B5EF4-FFF2-40B4-BE49-F238E27FC236}">
                    <a16:creationId xmlns:a16="http://schemas.microsoft.com/office/drawing/2014/main" id="{88E1CF60-54E1-94ED-8345-93F02571AD0D}"/>
                  </a:ext>
                </a:extLst>
              </p:cNvPr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18;p12">
                <a:extLst>
                  <a:ext uri="{FF2B5EF4-FFF2-40B4-BE49-F238E27FC236}">
                    <a16:creationId xmlns:a16="http://schemas.microsoft.com/office/drawing/2014/main" id="{048E36AE-CE4C-0B98-E7E3-0949C6FA160B}"/>
                  </a:ext>
                </a:extLst>
              </p:cNvPr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19;p12">
                <a:extLst>
                  <a:ext uri="{FF2B5EF4-FFF2-40B4-BE49-F238E27FC236}">
                    <a16:creationId xmlns:a16="http://schemas.microsoft.com/office/drawing/2014/main" id="{CD9781BA-CD2C-5CF3-8E61-CE86F7852590}"/>
                  </a:ext>
                </a:extLst>
              </p:cNvPr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20;p12">
                <a:extLst>
                  <a:ext uri="{FF2B5EF4-FFF2-40B4-BE49-F238E27FC236}">
                    <a16:creationId xmlns:a16="http://schemas.microsoft.com/office/drawing/2014/main" id="{FD5E4686-E32E-549E-0795-D10CDA412876}"/>
                  </a:ext>
                </a:extLst>
              </p:cNvPr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21;p12">
                <a:extLst>
                  <a:ext uri="{FF2B5EF4-FFF2-40B4-BE49-F238E27FC236}">
                    <a16:creationId xmlns:a16="http://schemas.microsoft.com/office/drawing/2014/main" id="{A9DFA9D6-063E-A1BA-E6B6-5FB3A9596683}"/>
                  </a:ext>
                </a:extLst>
              </p:cNvPr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22;p12">
                <a:extLst>
                  <a:ext uri="{FF2B5EF4-FFF2-40B4-BE49-F238E27FC236}">
                    <a16:creationId xmlns:a16="http://schemas.microsoft.com/office/drawing/2014/main" id="{BA65CD29-5CD1-7E63-691D-682CE379AFB3}"/>
                  </a:ext>
                </a:extLst>
              </p:cNvPr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23;p12">
                <a:extLst>
                  <a:ext uri="{FF2B5EF4-FFF2-40B4-BE49-F238E27FC236}">
                    <a16:creationId xmlns:a16="http://schemas.microsoft.com/office/drawing/2014/main" id="{245A26F5-30C5-E6CD-24AD-6ADC068B26B0}"/>
                  </a:ext>
                </a:extLst>
              </p:cNvPr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24;p12">
                <a:extLst>
                  <a:ext uri="{FF2B5EF4-FFF2-40B4-BE49-F238E27FC236}">
                    <a16:creationId xmlns:a16="http://schemas.microsoft.com/office/drawing/2014/main" id="{D3239374-A9E7-2D2B-4AA3-7F25758C997F}"/>
                  </a:ext>
                </a:extLst>
              </p:cNvPr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25;p12">
                <a:extLst>
                  <a:ext uri="{FF2B5EF4-FFF2-40B4-BE49-F238E27FC236}">
                    <a16:creationId xmlns:a16="http://schemas.microsoft.com/office/drawing/2014/main" id="{5B740DF2-1D13-E24F-3404-7521A8CC0938}"/>
                  </a:ext>
                </a:extLst>
              </p:cNvPr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26;p12">
                <a:extLst>
                  <a:ext uri="{FF2B5EF4-FFF2-40B4-BE49-F238E27FC236}">
                    <a16:creationId xmlns:a16="http://schemas.microsoft.com/office/drawing/2014/main" id="{9A6429F1-38CA-FF5D-790B-9E28FFEFDC83}"/>
                  </a:ext>
                </a:extLst>
              </p:cNvPr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27;p12">
                <a:extLst>
                  <a:ext uri="{FF2B5EF4-FFF2-40B4-BE49-F238E27FC236}">
                    <a16:creationId xmlns:a16="http://schemas.microsoft.com/office/drawing/2014/main" id="{FF2C3003-8A22-84AA-A5C3-A5DDC239AFD5}"/>
                  </a:ext>
                </a:extLst>
              </p:cNvPr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28;p12">
                <a:extLst>
                  <a:ext uri="{FF2B5EF4-FFF2-40B4-BE49-F238E27FC236}">
                    <a16:creationId xmlns:a16="http://schemas.microsoft.com/office/drawing/2014/main" id="{6450595E-B735-FD23-140D-862BAB61B4A5}"/>
                  </a:ext>
                </a:extLst>
              </p:cNvPr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29;p12">
                <a:extLst>
                  <a:ext uri="{FF2B5EF4-FFF2-40B4-BE49-F238E27FC236}">
                    <a16:creationId xmlns:a16="http://schemas.microsoft.com/office/drawing/2014/main" id="{39B7CAE7-C7EC-873E-4525-FA7B070E7EAD}"/>
                  </a:ext>
                </a:extLst>
              </p:cNvPr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87" name="Google Shape;330;p12">
                <a:extLst>
                  <a:ext uri="{FF2B5EF4-FFF2-40B4-BE49-F238E27FC236}">
                    <a16:creationId xmlns:a16="http://schemas.microsoft.com/office/drawing/2014/main" id="{BF52BB13-F893-B1D3-AD86-AF7561993D79}"/>
                  </a:ext>
                </a:extLst>
              </p:cNvPr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90" name="Google Shape;331;p12">
                  <a:extLst>
                    <a:ext uri="{FF2B5EF4-FFF2-40B4-BE49-F238E27FC236}">
                      <a16:creationId xmlns:a16="http://schemas.microsoft.com/office/drawing/2014/main" id="{F34EF835-6051-5C0F-89B3-C09306E3031F}"/>
                    </a:ext>
                  </a:extLst>
                </p:cNvPr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" name="Google Shape;332;p12">
                  <a:extLst>
                    <a:ext uri="{FF2B5EF4-FFF2-40B4-BE49-F238E27FC236}">
                      <a16:creationId xmlns:a16="http://schemas.microsoft.com/office/drawing/2014/main" id="{6A5AF763-BD7E-2A0F-F926-43B4821E2C67}"/>
                    </a:ext>
                  </a:extLst>
                </p:cNvPr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333;p12">
                  <a:extLst>
                    <a:ext uri="{FF2B5EF4-FFF2-40B4-BE49-F238E27FC236}">
                      <a16:creationId xmlns:a16="http://schemas.microsoft.com/office/drawing/2014/main" id="{DB079BDA-0D8D-76D0-FD8E-63106AB37616}"/>
                    </a:ext>
                  </a:extLst>
                </p:cNvPr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334;p12">
                  <a:extLst>
                    <a:ext uri="{FF2B5EF4-FFF2-40B4-BE49-F238E27FC236}">
                      <a16:creationId xmlns:a16="http://schemas.microsoft.com/office/drawing/2014/main" id="{523351C0-E599-82AB-1DB8-DFDE4D170019}"/>
                    </a:ext>
                  </a:extLst>
                </p:cNvPr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335;p12">
                  <a:extLst>
                    <a:ext uri="{FF2B5EF4-FFF2-40B4-BE49-F238E27FC236}">
                      <a16:creationId xmlns:a16="http://schemas.microsoft.com/office/drawing/2014/main" id="{1CAB5921-A4B7-75EC-D6DD-E397938AE479}"/>
                    </a:ext>
                  </a:extLst>
                </p:cNvPr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88" name="Google Shape;336;p12">
                <a:extLst>
                  <a:ext uri="{FF2B5EF4-FFF2-40B4-BE49-F238E27FC236}">
                    <a16:creationId xmlns:a16="http://schemas.microsoft.com/office/drawing/2014/main" id="{9D5AD956-8445-466C-1220-5753CA23ECFF}"/>
                  </a:ext>
                </a:extLst>
              </p:cNvPr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37;p12">
                <a:extLst>
                  <a:ext uri="{FF2B5EF4-FFF2-40B4-BE49-F238E27FC236}">
                    <a16:creationId xmlns:a16="http://schemas.microsoft.com/office/drawing/2014/main" id="{45E7F96C-C96B-1CD9-21B0-1CC3D35B5C32}"/>
                  </a:ext>
                </a:extLst>
              </p:cNvPr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47426" y="602088"/>
            <a:ext cx="2195009" cy="4990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4400" dirty="0"/>
              <a:t>Targets</a:t>
            </a:r>
            <a:endParaRPr lang="LID4096" sz="44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8</a:t>
            </a:r>
            <a:endParaRPr dirty="0"/>
          </a:p>
        </p:txBody>
      </p:sp>
      <p:grpSp>
        <p:nvGrpSpPr>
          <p:cNvPr id="7" name="Google Shape;408;p15">
            <a:extLst>
              <a:ext uri="{FF2B5EF4-FFF2-40B4-BE49-F238E27FC236}">
                <a16:creationId xmlns:a16="http://schemas.microsoft.com/office/drawing/2014/main" id="{EEC0F5BB-71BF-D028-1EF9-6F25F21544D1}"/>
              </a:ext>
            </a:extLst>
          </p:cNvPr>
          <p:cNvGrpSpPr/>
          <p:nvPr/>
        </p:nvGrpSpPr>
        <p:grpSpPr>
          <a:xfrm>
            <a:off x="5456851" y="912417"/>
            <a:ext cx="3239723" cy="3318665"/>
            <a:chOff x="2270525" y="117216"/>
            <a:chExt cx="4650765" cy="4762722"/>
          </a:xfrm>
        </p:grpSpPr>
        <p:sp>
          <p:nvSpPr>
            <p:cNvPr id="8" name="Google Shape;409;p15">
              <a:extLst>
                <a:ext uri="{FF2B5EF4-FFF2-40B4-BE49-F238E27FC236}">
                  <a16:creationId xmlns:a16="http://schemas.microsoft.com/office/drawing/2014/main" id="{9FA26362-0008-B862-1AA0-3FF7DC4A7C94}"/>
                </a:ext>
              </a:extLst>
            </p:cNvPr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410;p15">
              <a:extLst>
                <a:ext uri="{FF2B5EF4-FFF2-40B4-BE49-F238E27FC236}">
                  <a16:creationId xmlns:a16="http://schemas.microsoft.com/office/drawing/2014/main" id="{44591CDC-1423-8623-A505-124E4F1FF2D6}"/>
                </a:ext>
              </a:extLst>
            </p:cNvPr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11;p15">
              <a:extLst>
                <a:ext uri="{FF2B5EF4-FFF2-40B4-BE49-F238E27FC236}">
                  <a16:creationId xmlns:a16="http://schemas.microsoft.com/office/drawing/2014/main" id="{D55B29E1-7603-5488-85AA-195B9B918838}"/>
                </a:ext>
              </a:extLst>
            </p:cNvPr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12;p15">
              <a:extLst>
                <a:ext uri="{FF2B5EF4-FFF2-40B4-BE49-F238E27FC236}">
                  <a16:creationId xmlns:a16="http://schemas.microsoft.com/office/drawing/2014/main" id="{FB049578-1A49-05AB-F892-D31E255A48AB}"/>
                </a:ext>
              </a:extLst>
            </p:cNvPr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13;p15">
              <a:extLst>
                <a:ext uri="{FF2B5EF4-FFF2-40B4-BE49-F238E27FC236}">
                  <a16:creationId xmlns:a16="http://schemas.microsoft.com/office/drawing/2014/main" id="{37D2AE4E-95F9-3ADF-7BAF-B3FE6D2B26B2}"/>
                </a:ext>
              </a:extLst>
            </p:cNvPr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14;p15">
              <a:extLst>
                <a:ext uri="{FF2B5EF4-FFF2-40B4-BE49-F238E27FC236}">
                  <a16:creationId xmlns:a16="http://schemas.microsoft.com/office/drawing/2014/main" id="{560AB9FD-FE49-8D93-5833-D3B46875C2DA}"/>
                </a:ext>
              </a:extLst>
            </p:cNvPr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15;p15">
              <a:extLst>
                <a:ext uri="{FF2B5EF4-FFF2-40B4-BE49-F238E27FC236}">
                  <a16:creationId xmlns:a16="http://schemas.microsoft.com/office/drawing/2014/main" id="{91E71E19-1429-B172-F0CE-7AE6E182521E}"/>
                </a:ext>
              </a:extLst>
            </p:cNvPr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16;p15">
              <a:extLst>
                <a:ext uri="{FF2B5EF4-FFF2-40B4-BE49-F238E27FC236}">
                  <a16:creationId xmlns:a16="http://schemas.microsoft.com/office/drawing/2014/main" id="{9214C985-B853-5550-53D0-3AD977661804}"/>
                </a:ext>
              </a:extLst>
            </p:cNvPr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17;p15">
              <a:extLst>
                <a:ext uri="{FF2B5EF4-FFF2-40B4-BE49-F238E27FC236}">
                  <a16:creationId xmlns:a16="http://schemas.microsoft.com/office/drawing/2014/main" id="{ADD807C5-A8A9-1A48-EA19-9D47C366946D}"/>
                </a:ext>
              </a:extLst>
            </p:cNvPr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18;p15">
              <a:extLst>
                <a:ext uri="{FF2B5EF4-FFF2-40B4-BE49-F238E27FC236}">
                  <a16:creationId xmlns:a16="http://schemas.microsoft.com/office/drawing/2014/main" id="{B7C97A0B-F885-6279-0EAB-00BBE4EFE9F3}"/>
                </a:ext>
              </a:extLst>
            </p:cNvPr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19;p15">
              <a:extLst>
                <a:ext uri="{FF2B5EF4-FFF2-40B4-BE49-F238E27FC236}">
                  <a16:creationId xmlns:a16="http://schemas.microsoft.com/office/drawing/2014/main" id="{77782DBB-92FC-FF04-0C81-13B5D9245F3B}"/>
                </a:ext>
              </a:extLst>
            </p:cNvPr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20;p15">
              <a:extLst>
                <a:ext uri="{FF2B5EF4-FFF2-40B4-BE49-F238E27FC236}">
                  <a16:creationId xmlns:a16="http://schemas.microsoft.com/office/drawing/2014/main" id="{F534EAF3-EB50-8A35-0187-8AE0607CF893}"/>
                </a:ext>
              </a:extLst>
            </p:cNvPr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21;p15">
              <a:extLst>
                <a:ext uri="{FF2B5EF4-FFF2-40B4-BE49-F238E27FC236}">
                  <a16:creationId xmlns:a16="http://schemas.microsoft.com/office/drawing/2014/main" id="{6178F4D7-732C-DE1B-359C-4FB88A7D7E60}"/>
                </a:ext>
              </a:extLst>
            </p:cNvPr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22;p15">
              <a:extLst>
                <a:ext uri="{FF2B5EF4-FFF2-40B4-BE49-F238E27FC236}">
                  <a16:creationId xmlns:a16="http://schemas.microsoft.com/office/drawing/2014/main" id="{89572AB2-ADF4-71D8-A550-A4152132A5F6}"/>
                </a:ext>
              </a:extLst>
            </p:cNvPr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23;p15">
              <a:extLst>
                <a:ext uri="{FF2B5EF4-FFF2-40B4-BE49-F238E27FC236}">
                  <a16:creationId xmlns:a16="http://schemas.microsoft.com/office/drawing/2014/main" id="{5104DF25-B07F-394D-F473-41AA5F67CC96}"/>
                </a:ext>
              </a:extLst>
            </p:cNvPr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24;p15">
              <a:extLst>
                <a:ext uri="{FF2B5EF4-FFF2-40B4-BE49-F238E27FC236}">
                  <a16:creationId xmlns:a16="http://schemas.microsoft.com/office/drawing/2014/main" id="{AC30CDFE-93FF-224B-EEE3-28CEC359466B}"/>
                </a:ext>
              </a:extLst>
            </p:cNvPr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25;p15">
              <a:extLst>
                <a:ext uri="{FF2B5EF4-FFF2-40B4-BE49-F238E27FC236}">
                  <a16:creationId xmlns:a16="http://schemas.microsoft.com/office/drawing/2014/main" id="{59FC8D3B-26F6-390E-4811-405DA37009D7}"/>
                </a:ext>
              </a:extLst>
            </p:cNvPr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26;p15">
              <a:extLst>
                <a:ext uri="{FF2B5EF4-FFF2-40B4-BE49-F238E27FC236}">
                  <a16:creationId xmlns:a16="http://schemas.microsoft.com/office/drawing/2014/main" id="{410E12AE-30FF-7698-9FCD-53CA5914B86D}"/>
                </a:ext>
              </a:extLst>
            </p:cNvPr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27;p15">
              <a:extLst>
                <a:ext uri="{FF2B5EF4-FFF2-40B4-BE49-F238E27FC236}">
                  <a16:creationId xmlns:a16="http://schemas.microsoft.com/office/drawing/2014/main" id="{BDC6141E-11CE-633D-40D5-B1AEF4E87337}"/>
                </a:ext>
              </a:extLst>
            </p:cNvPr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28;p15">
              <a:extLst>
                <a:ext uri="{FF2B5EF4-FFF2-40B4-BE49-F238E27FC236}">
                  <a16:creationId xmlns:a16="http://schemas.microsoft.com/office/drawing/2014/main" id="{C951517C-4D17-BAE3-EC01-5361F3F2A393}"/>
                </a:ext>
              </a:extLst>
            </p:cNvPr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29;p15">
              <a:extLst>
                <a:ext uri="{FF2B5EF4-FFF2-40B4-BE49-F238E27FC236}">
                  <a16:creationId xmlns:a16="http://schemas.microsoft.com/office/drawing/2014/main" id="{FC50D65D-348C-B8C3-5205-B01CE35056D6}"/>
                </a:ext>
              </a:extLst>
            </p:cNvPr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" name="Google Shape;430;p15">
              <a:extLst>
                <a:ext uri="{FF2B5EF4-FFF2-40B4-BE49-F238E27FC236}">
                  <a16:creationId xmlns:a16="http://schemas.microsoft.com/office/drawing/2014/main" id="{11B02A9D-D04C-2ADA-C2C0-E254506AD86F}"/>
                </a:ext>
              </a:extLst>
            </p:cNvPr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969" name="Google Shape;431;p15">
                <a:extLst>
                  <a:ext uri="{FF2B5EF4-FFF2-40B4-BE49-F238E27FC236}">
                    <a16:creationId xmlns:a16="http://schemas.microsoft.com/office/drawing/2014/main" id="{A114F095-EBB5-7F94-CE1B-F3A033562C49}"/>
                  </a:ext>
                </a:extLst>
              </p:cNvPr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432;p15">
                <a:extLst>
                  <a:ext uri="{FF2B5EF4-FFF2-40B4-BE49-F238E27FC236}">
                    <a16:creationId xmlns:a16="http://schemas.microsoft.com/office/drawing/2014/main" id="{01F30FC5-225C-D67F-5286-E3DBB6354E6C}"/>
                  </a:ext>
                </a:extLst>
              </p:cNvPr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433;p15">
                <a:extLst>
                  <a:ext uri="{FF2B5EF4-FFF2-40B4-BE49-F238E27FC236}">
                    <a16:creationId xmlns:a16="http://schemas.microsoft.com/office/drawing/2014/main" id="{A99AAAC8-CE06-ECF4-2CA6-2ADD66A9A4EC}"/>
                  </a:ext>
                </a:extLst>
              </p:cNvPr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434;p15">
                <a:extLst>
                  <a:ext uri="{FF2B5EF4-FFF2-40B4-BE49-F238E27FC236}">
                    <a16:creationId xmlns:a16="http://schemas.microsoft.com/office/drawing/2014/main" id="{8913C866-2BDF-D280-AA25-8CB585F1DFC1}"/>
                  </a:ext>
                </a:extLst>
              </p:cNvPr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435;p15">
                <a:extLst>
                  <a:ext uri="{FF2B5EF4-FFF2-40B4-BE49-F238E27FC236}">
                    <a16:creationId xmlns:a16="http://schemas.microsoft.com/office/drawing/2014/main" id="{2A56F9A5-4B95-4FD9-55A8-A028CC5D6891}"/>
                  </a:ext>
                </a:extLst>
              </p:cNvPr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436;p15">
                <a:extLst>
                  <a:ext uri="{FF2B5EF4-FFF2-40B4-BE49-F238E27FC236}">
                    <a16:creationId xmlns:a16="http://schemas.microsoft.com/office/drawing/2014/main" id="{6D370D62-989E-77E0-B5E1-510B66A4337B}"/>
                  </a:ext>
                </a:extLst>
              </p:cNvPr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437;p15">
                <a:extLst>
                  <a:ext uri="{FF2B5EF4-FFF2-40B4-BE49-F238E27FC236}">
                    <a16:creationId xmlns:a16="http://schemas.microsoft.com/office/drawing/2014/main" id="{637D78C2-1EC3-47AF-1DF0-1992E4D82EA8}"/>
                  </a:ext>
                </a:extLst>
              </p:cNvPr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438;p15">
                <a:extLst>
                  <a:ext uri="{FF2B5EF4-FFF2-40B4-BE49-F238E27FC236}">
                    <a16:creationId xmlns:a16="http://schemas.microsoft.com/office/drawing/2014/main" id="{CBEBD1BA-AB42-3F73-A348-E84CAF059C59}"/>
                  </a:ext>
                </a:extLst>
              </p:cNvPr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439;p15">
                <a:extLst>
                  <a:ext uri="{FF2B5EF4-FFF2-40B4-BE49-F238E27FC236}">
                    <a16:creationId xmlns:a16="http://schemas.microsoft.com/office/drawing/2014/main" id="{8BDCB541-2B07-FE4D-3D11-E51F1E6EE6FF}"/>
                  </a:ext>
                </a:extLst>
              </p:cNvPr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440;p15">
                <a:extLst>
                  <a:ext uri="{FF2B5EF4-FFF2-40B4-BE49-F238E27FC236}">
                    <a16:creationId xmlns:a16="http://schemas.microsoft.com/office/drawing/2014/main" id="{EE31CA47-3EBE-1EF5-249C-E0C009A915C6}"/>
                  </a:ext>
                </a:extLst>
              </p:cNvPr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441;p15">
                <a:extLst>
                  <a:ext uri="{FF2B5EF4-FFF2-40B4-BE49-F238E27FC236}">
                    <a16:creationId xmlns:a16="http://schemas.microsoft.com/office/drawing/2014/main" id="{B40FF812-7DCE-01AA-73F5-0E01B6D0FBB2}"/>
                  </a:ext>
                </a:extLst>
              </p:cNvPr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442;p15">
                <a:extLst>
                  <a:ext uri="{FF2B5EF4-FFF2-40B4-BE49-F238E27FC236}">
                    <a16:creationId xmlns:a16="http://schemas.microsoft.com/office/drawing/2014/main" id="{23C44FDB-29D8-3199-A890-39C56E8725D4}"/>
                  </a:ext>
                </a:extLst>
              </p:cNvPr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443;p15">
                <a:extLst>
                  <a:ext uri="{FF2B5EF4-FFF2-40B4-BE49-F238E27FC236}">
                    <a16:creationId xmlns:a16="http://schemas.microsoft.com/office/drawing/2014/main" id="{AD16305B-FD00-758F-BF5E-6893FD9A7FB1}"/>
                  </a:ext>
                </a:extLst>
              </p:cNvPr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444;p15">
                <a:extLst>
                  <a:ext uri="{FF2B5EF4-FFF2-40B4-BE49-F238E27FC236}">
                    <a16:creationId xmlns:a16="http://schemas.microsoft.com/office/drawing/2014/main" id="{226A75B8-DA57-3B7C-EACC-85118D95CE16}"/>
                  </a:ext>
                </a:extLst>
              </p:cNvPr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445;p15">
                <a:extLst>
                  <a:ext uri="{FF2B5EF4-FFF2-40B4-BE49-F238E27FC236}">
                    <a16:creationId xmlns:a16="http://schemas.microsoft.com/office/drawing/2014/main" id="{1B5DB7D2-CA73-2B04-5EB2-FB4656DB63B7}"/>
                  </a:ext>
                </a:extLst>
              </p:cNvPr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446;p15">
                <a:extLst>
                  <a:ext uri="{FF2B5EF4-FFF2-40B4-BE49-F238E27FC236}">
                    <a16:creationId xmlns:a16="http://schemas.microsoft.com/office/drawing/2014/main" id="{A91119D6-7270-E372-B3E0-E40141B84F71}"/>
                  </a:ext>
                </a:extLst>
              </p:cNvPr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447;p15">
                <a:extLst>
                  <a:ext uri="{FF2B5EF4-FFF2-40B4-BE49-F238E27FC236}">
                    <a16:creationId xmlns:a16="http://schemas.microsoft.com/office/drawing/2014/main" id="{31EAB2C4-A4D8-2C63-4B57-6AD5086B751F}"/>
                  </a:ext>
                </a:extLst>
              </p:cNvPr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448;p15">
                <a:extLst>
                  <a:ext uri="{FF2B5EF4-FFF2-40B4-BE49-F238E27FC236}">
                    <a16:creationId xmlns:a16="http://schemas.microsoft.com/office/drawing/2014/main" id="{91C192E3-7E5F-96A7-002E-B662C187E4C7}"/>
                  </a:ext>
                </a:extLst>
              </p:cNvPr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449;p15">
                <a:extLst>
                  <a:ext uri="{FF2B5EF4-FFF2-40B4-BE49-F238E27FC236}">
                    <a16:creationId xmlns:a16="http://schemas.microsoft.com/office/drawing/2014/main" id="{C975FCA3-5F2B-8DE9-1DD8-16AFDB394CC3}"/>
                  </a:ext>
                </a:extLst>
              </p:cNvPr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450;p15">
                <a:extLst>
                  <a:ext uri="{FF2B5EF4-FFF2-40B4-BE49-F238E27FC236}">
                    <a16:creationId xmlns:a16="http://schemas.microsoft.com/office/drawing/2014/main" id="{39E2F976-C41A-DFBB-EB34-2BD36DAA1DCA}"/>
                  </a:ext>
                </a:extLst>
              </p:cNvPr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451;p15">
                <a:extLst>
                  <a:ext uri="{FF2B5EF4-FFF2-40B4-BE49-F238E27FC236}">
                    <a16:creationId xmlns:a16="http://schemas.microsoft.com/office/drawing/2014/main" id="{78E9418D-DFD1-CA0A-F77E-4AC9BE67DD01}"/>
                  </a:ext>
                </a:extLst>
              </p:cNvPr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452;p15">
                <a:extLst>
                  <a:ext uri="{FF2B5EF4-FFF2-40B4-BE49-F238E27FC236}">
                    <a16:creationId xmlns:a16="http://schemas.microsoft.com/office/drawing/2014/main" id="{B58BE1C5-897E-162E-9AF4-F3428CCE9DAD}"/>
                  </a:ext>
                </a:extLst>
              </p:cNvPr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453;p15">
                <a:extLst>
                  <a:ext uri="{FF2B5EF4-FFF2-40B4-BE49-F238E27FC236}">
                    <a16:creationId xmlns:a16="http://schemas.microsoft.com/office/drawing/2014/main" id="{7C99B4D2-92B4-BC03-6975-C5C7A45831AE}"/>
                  </a:ext>
                </a:extLst>
              </p:cNvPr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454;p15">
                <a:extLst>
                  <a:ext uri="{FF2B5EF4-FFF2-40B4-BE49-F238E27FC236}">
                    <a16:creationId xmlns:a16="http://schemas.microsoft.com/office/drawing/2014/main" id="{07E2A3E8-2414-8B84-C939-6CBA523402BE}"/>
                  </a:ext>
                </a:extLst>
              </p:cNvPr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455;p15">
                <a:extLst>
                  <a:ext uri="{FF2B5EF4-FFF2-40B4-BE49-F238E27FC236}">
                    <a16:creationId xmlns:a16="http://schemas.microsoft.com/office/drawing/2014/main" id="{A8F3702E-B09B-A386-22A3-08F0FCD0C817}"/>
                  </a:ext>
                </a:extLst>
              </p:cNvPr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456;p15">
                <a:extLst>
                  <a:ext uri="{FF2B5EF4-FFF2-40B4-BE49-F238E27FC236}">
                    <a16:creationId xmlns:a16="http://schemas.microsoft.com/office/drawing/2014/main" id="{FEA9D1E6-E8C7-D819-155F-D21902E36440}"/>
                  </a:ext>
                </a:extLst>
              </p:cNvPr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457;p15">
                <a:extLst>
                  <a:ext uri="{FF2B5EF4-FFF2-40B4-BE49-F238E27FC236}">
                    <a16:creationId xmlns:a16="http://schemas.microsoft.com/office/drawing/2014/main" id="{321CF9A9-4524-86FD-1D95-A6468AF935EB}"/>
                  </a:ext>
                </a:extLst>
              </p:cNvPr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458;p15">
                <a:extLst>
                  <a:ext uri="{FF2B5EF4-FFF2-40B4-BE49-F238E27FC236}">
                    <a16:creationId xmlns:a16="http://schemas.microsoft.com/office/drawing/2014/main" id="{79ECFBBA-AC3F-F3F6-DAA9-629A629C7648}"/>
                  </a:ext>
                </a:extLst>
              </p:cNvPr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459;p15">
                <a:extLst>
                  <a:ext uri="{FF2B5EF4-FFF2-40B4-BE49-F238E27FC236}">
                    <a16:creationId xmlns:a16="http://schemas.microsoft.com/office/drawing/2014/main" id="{DDFC2B97-0669-9383-8383-6E348645D268}"/>
                  </a:ext>
                </a:extLst>
              </p:cNvPr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460;p15">
                <a:extLst>
                  <a:ext uri="{FF2B5EF4-FFF2-40B4-BE49-F238E27FC236}">
                    <a16:creationId xmlns:a16="http://schemas.microsoft.com/office/drawing/2014/main" id="{179D774E-90CF-47FF-F106-E79CD5A61768}"/>
                  </a:ext>
                </a:extLst>
              </p:cNvPr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461;p15">
                <a:extLst>
                  <a:ext uri="{FF2B5EF4-FFF2-40B4-BE49-F238E27FC236}">
                    <a16:creationId xmlns:a16="http://schemas.microsoft.com/office/drawing/2014/main" id="{261605DF-E747-CC90-1170-1001462D07A5}"/>
                  </a:ext>
                </a:extLst>
              </p:cNvPr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462;p15">
                <a:extLst>
                  <a:ext uri="{FF2B5EF4-FFF2-40B4-BE49-F238E27FC236}">
                    <a16:creationId xmlns:a16="http://schemas.microsoft.com/office/drawing/2014/main" id="{15AD426E-1512-FDF4-D367-51AAFBCEFEE7}"/>
                  </a:ext>
                </a:extLst>
              </p:cNvPr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463;p15">
                <a:extLst>
                  <a:ext uri="{FF2B5EF4-FFF2-40B4-BE49-F238E27FC236}">
                    <a16:creationId xmlns:a16="http://schemas.microsoft.com/office/drawing/2014/main" id="{F94C72D8-060D-DD6B-E6E3-FB3B696871B1}"/>
                  </a:ext>
                </a:extLst>
              </p:cNvPr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464;p15">
                <a:extLst>
                  <a:ext uri="{FF2B5EF4-FFF2-40B4-BE49-F238E27FC236}">
                    <a16:creationId xmlns:a16="http://schemas.microsoft.com/office/drawing/2014/main" id="{03D6759E-9FF7-FC05-CE80-E7E75A7F4165}"/>
                  </a:ext>
                </a:extLst>
              </p:cNvPr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465;p15">
                <a:extLst>
                  <a:ext uri="{FF2B5EF4-FFF2-40B4-BE49-F238E27FC236}">
                    <a16:creationId xmlns:a16="http://schemas.microsoft.com/office/drawing/2014/main" id="{73BB8E4D-ABCB-8921-19F3-23F5E5305607}"/>
                  </a:ext>
                </a:extLst>
              </p:cNvPr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466;p15">
                <a:extLst>
                  <a:ext uri="{FF2B5EF4-FFF2-40B4-BE49-F238E27FC236}">
                    <a16:creationId xmlns:a16="http://schemas.microsoft.com/office/drawing/2014/main" id="{C77E8D0B-FF14-89E5-7E99-CFF720B4D8C6}"/>
                  </a:ext>
                </a:extLst>
              </p:cNvPr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467;p15">
                <a:extLst>
                  <a:ext uri="{FF2B5EF4-FFF2-40B4-BE49-F238E27FC236}">
                    <a16:creationId xmlns:a16="http://schemas.microsoft.com/office/drawing/2014/main" id="{C632F9FB-B525-6D66-B089-6522F71ABE8E}"/>
                  </a:ext>
                </a:extLst>
              </p:cNvPr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468;p15">
                <a:extLst>
                  <a:ext uri="{FF2B5EF4-FFF2-40B4-BE49-F238E27FC236}">
                    <a16:creationId xmlns:a16="http://schemas.microsoft.com/office/drawing/2014/main" id="{B326D548-6F7A-98D8-56F7-984042BDA3C2}"/>
                  </a:ext>
                </a:extLst>
              </p:cNvPr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469;p15">
                <a:extLst>
                  <a:ext uri="{FF2B5EF4-FFF2-40B4-BE49-F238E27FC236}">
                    <a16:creationId xmlns:a16="http://schemas.microsoft.com/office/drawing/2014/main" id="{24DDD763-5FE3-CB7A-9BFB-9EAF614871F0}"/>
                  </a:ext>
                </a:extLst>
              </p:cNvPr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470;p15">
                <a:extLst>
                  <a:ext uri="{FF2B5EF4-FFF2-40B4-BE49-F238E27FC236}">
                    <a16:creationId xmlns:a16="http://schemas.microsoft.com/office/drawing/2014/main" id="{01CFD7C3-8A92-3B90-53D3-5DFF330A7DA2}"/>
                  </a:ext>
                </a:extLst>
              </p:cNvPr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471;p15">
              <a:extLst>
                <a:ext uri="{FF2B5EF4-FFF2-40B4-BE49-F238E27FC236}">
                  <a16:creationId xmlns:a16="http://schemas.microsoft.com/office/drawing/2014/main" id="{E4149E5C-CDFF-E0E7-A19A-38DF121DCAE7}"/>
                </a:ext>
              </a:extLst>
            </p:cNvPr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72;p15">
              <a:extLst>
                <a:ext uri="{FF2B5EF4-FFF2-40B4-BE49-F238E27FC236}">
                  <a16:creationId xmlns:a16="http://schemas.microsoft.com/office/drawing/2014/main" id="{CA275080-EC89-1191-F325-5284DDC2B323}"/>
                </a:ext>
              </a:extLst>
            </p:cNvPr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73;p15">
              <a:extLst>
                <a:ext uri="{FF2B5EF4-FFF2-40B4-BE49-F238E27FC236}">
                  <a16:creationId xmlns:a16="http://schemas.microsoft.com/office/drawing/2014/main" id="{2AFA877B-CC1F-D839-55A7-234CBC1F17CF}"/>
                </a:ext>
              </a:extLst>
            </p:cNvPr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74;p15">
              <a:extLst>
                <a:ext uri="{FF2B5EF4-FFF2-40B4-BE49-F238E27FC236}">
                  <a16:creationId xmlns:a16="http://schemas.microsoft.com/office/drawing/2014/main" id="{05D454C9-1A89-741B-4168-596BB7BDF8F2}"/>
                </a:ext>
              </a:extLst>
            </p:cNvPr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75;p15">
              <a:extLst>
                <a:ext uri="{FF2B5EF4-FFF2-40B4-BE49-F238E27FC236}">
                  <a16:creationId xmlns:a16="http://schemas.microsoft.com/office/drawing/2014/main" id="{7D4A4DBA-2AA4-ED89-094E-F6E5B300C20A}"/>
                </a:ext>
              </a:extLst>
            </p:cNvPr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76;p15">
              <a:extLst>
                <a:ext uri="{FF2B5EF4-FFF2-40B4-BE49-F238E27FC236}">
                  <a16:creationId xmlns:a16="http://schemas.microsoft.com/office/drawing/2014/main" id="{F87EED8E-3E33-AADC-6153-0D600131DD6B}"/>
                </a:ext>
              </a:extLst>
            </p:cNvPr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77;p15">
              <a:extLst>
                <a:ext uri="{FF2B5EF4-FFF2-40B4-BE49-F238E27FC236}">
                  <a16:creationId xmlns:a16="http://schemas.microsoft.com/office/drawing/2014/main" id="{04435073-39CE-6207-55B3-4D7CDE4A3A02}"/>
                </a:ext>
              </a:extLst>
            </p:cNvPr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78;p15">
              <a:extLst>
                <a:ext uri="{FF2B5EF4-FFF2-40B4-BE49-F238E27FC236}">
                  <a16:creationId xmlns:a16="http://schemas.microsoft.com/office/drawing/2014/main" id="{05AE0B94-1673-B4B7-2B4C-BC7D140B0731}"/>
                </a:ext>
              </a:extLst>
            </p:cNvPr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79;p15">
              <a:extLst>
                <a:ext uri="{FF2B5EF4-FFF2-40B4-BE49-F238E27FC236}">
                  <a16:creationId xmlns:a16="http://schemas.microsoft.com/office/drawing/2014/main" id="{453A2F1B-3A77-136A-66A3-C23F735D065A}"/>
                </a:ext>
              </a:extLst>
            </p:cNvPr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80;p15">
              <a:extLst>
                <a:ext uri="{FF2B5EF4-FFF2-40B4-BE49-F238E27FC236}">
                  <a16:creationId xmlns:a16="http://schemas.microsoft.com/office/drawing/2014/main" id="{FD7FBD4E-8926-C6C5-82BD-2816B09B10F2}"/>
                </a:ext>
              </a:extLst>
            </p:cNvPr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81;p15">
              <a:extLst>
                <a:ext uri="{FF2B5EF4-FFF2-40B4-BE49-F238E27FC236}">
                  <a16:creationId xmlns:a16="http://schemas.microsoft.com/office/drawing/2014/main" id="{281698EF-AA42-8773-E080-03F8B9EC96C1}"/>
                </a:ext>
              </a:extLst>
            </p:cNvPr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82;p15">
              <a:extLst>
                <a:ext uri="{FF2B5EF4-FFF2-40B4-BE49-F238E27FC236}">
                  <a16:creationId xmlns:a16="http://schemas.microsoft.com/office/drawing/2014/main" id="{BB4817BF-EDE0-C74F-199A-5366CC7B9BA7}"/>
                </a:ext>
              </a:extLst>
            </p:cNvPr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83;p15">
              <a:extLst>
                <a:ext uri="{FF2B5EF4-FFF2-40B4-BE49-F238E27FC236}">
                  <a16:creationId xmlns:a16="http://schemas.microsoft.com/office/drawing/2014/main" id="{FADA150B-B71B-5CF3-C241-18881DF6ED27}"/>
                </a:ext>
              </a:extLst>
            </p:cNvPr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84;p15">
              <a:extLst>
                <a:ext uri="{FF2B5EF4-FFF2-40B4-BE49-F238E27FC236}">
                  <a16:creationId xmlns:a16="http://schemas.microsoft.com/office/drawing/2014/main" id="{BECFB8AA-E2DA-DA8C-FE81-02DE6C2676B2}"/>
                </a:ext>
              </a:extLst>
            </p:cNvPr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85;p15">
              <a:extLst>
                <a:ext uri="{FF2B5EF4-FFF2-40B4-BE49-F238E27FC236}">
                  <a16:creationId xmlns:a16="http://schemas.microsoft.com/office/drawing/2014/main" id="{C7F3F938-1EDB-04E2-208D-3C3FCA9596F2}"/>
                </a:ext>
              </a:extLst>
            </p:cNvPr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86;p15">
              <a:extLst>
                <a:ext uri="{FF2B5EF4-FFF2-40B4-BE49-F238E27FC236}">
                  <a16:creationId xmlns:a16="http://schemas.microsoft.com/office/drawing/2014/main" id="{872AD800-C3C6-B382-0559-B5BEE6183E82}"/>
                </a:ext>
              </a:extLst>
            </p:cNvPr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87;p15">
              <a:extLst>
                <a:ext uri="{FF2B5EF4-FFF2-40B4-BE49-F238E27FC236}">
                  <a16:creationId xmlns:a16="http://schemas.microsoft.com/office/drawing/2014/main" id="{5B42DDBF-FEAF-3B2B-20B1-3359AB5537F1}"/>
                </a:ext>
              </a:extLst>
            </p:cNvPr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88;p15">
              <a:extLst>
                <a:ext uri="{FF2B5EF4-FFF2-40B4-BE49-F238E27FC236}">
                  <a16:creationId xmlns:a16="http://schemas.microsoft.com/office/drawing/2014/main" id="{4760A62A-34B8-082C-7382-9AD87519F8B6}"/>
                </a:ext>
              </a:extLst>
            </p:cNvPr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9;p15">
              <a:extLst>
                <a:ext uri="{FF2B5EF4-FFF2-40B4-BE49-F238E27FC236}">
                  <a16:creationId xmlns:a16="http://schemas.microsoft.com/office/drawing/2014/main" id="{63212D3E-81CE-E87B-805A-40E33645705E}"/>
                </a:ext>
              </a:extLst>
            </p:cNvPr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0;p15">
              <a:extLst>
                <a:ext uri="{FF2B5EF4-FFF2-40B4-BE49-F238E27FC236}">
                  <a16:creationId xmlns:a16="http://schemas.microsoft.com/office/drawing/2014/main" id="{8B2ACAEC-8C7F-F6AE-49F3-61DC660B6B56}"/>
                </a:ext>
              </a:extLst>
            </p:cNvPr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91;p15">
              <a:extLst>
                <a:ext uri="{FF2B5EF4-FFF2-40B4-BE49-F238E27FC236}">
                  <a16:creationId xmlns:a16="http://schemas.microsoft.com/office/drawing/2014/main" id="{DEF59B56-1B0A-48D1-6CA5-03409C9790FC}"/>
                </a:ext>
              </a:extLst>
            </p:cNvPr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92;p15">
              <a:extLst>
                <a:ext uri="{FF2B5EF4-FFF2-40B4-BE49-F238E27FC236}">
                  <a16:creationId xmlns:a16="http://schemas.microsoft.com/office/drawing/2014/main" id="{3F95AD26-134C-EB52-921A-508B2C825740}"/>
                </a:ext>
              </a:extLst>
            </p:cNvPr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93;p15">
              <a:extLst>
                <a:ext uri="{FF2B5EF4-FFF2-40B4-BE49-F238E27FC236}">
                  <a16:creationId xmlns:a16="http://schemas.microsoft.com/office/drawing/2014/main" id="{3F5D9292-4DE3-89F1-BC2C-E77FE67822BE}"/>
                </a:ext>
              </a:extLst>
            </p:cNvPr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94;p15">
              <a:extLst>
                <a:ext uri="{FF2B5EF4-FFF2-40B4-BE49-F238E27FC236}">
                  <a16:creationId xmlns:a16="http://schemas.microsoft.com/office/drawing/2014/main" id="{A6415A32-D30D-D8B2-18B0-D8CBF004F85A}"/>
                </a:ext>
              </a:extLst>
            </p:cNvPr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495;p15">
              <a:extLst>
                <a:ext uri="{FF2B5EF4-FFF2-40B4-BE49-F238E27FC236}">
                  <a16:creationId xmlns:a16="http://schemas.microsoft.com/office/drawing/2014/main" id="{FAF7215A-F590-7F70-0122-4868D65BA111}"/>
                </a:ext>
              </a:extLst>
            </p:cNvPr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96;p15">
              <a:extLst>
                <a:ext uri="{FF2B5EF4-FFF2-40B4-BE49-F238E27FC236}">
                  <a16:creationId xmlns:a16="http://schemas.microsoft.com/office/drawing/2014/main" id="{FC00ED41-D66E-38C6-7047-91053110B6E6}"/>
                </a:ext>
              </a:extLst>
            </p:cNvPr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97;p15">
              <a:extLst>
                <a:ext uri="{FF2B5EF4-FFF2-40B4-BE49-F238E27FC236}">
                  <a16:creationId xmlns:a16="http://schemas.microsoft.com/office/drawing/2014/main" id="{DB47E9F5-C2C8-961D-8F55-3C5718A1619F}"/>
                </a:ext>
              </a:extLst>
            </p:cNvPr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98;p15">
              <a:extLst>
                <a:ext uri="{FF2B5EF4-FFF2-40B4-BE49-F238E27FC236}">
                  <a16:creationId xmlns:a16="http://schemas.microsoft.com/office/drawing/2014/main" id="{05A9C8EF-2BEF-8CFD-56B2-846FD47ADE59}"/>
                </a:ext>
              </a:extLst>
            </p:cNvPr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499;p15">
              <a:extLst>
                <a:ext uri="{FF2B5EF4-FFF2-40B4-BE49-F238E27FC236}">
                  <a16:creationId xmlns:a16="http://schemas.microsoft.com/office/drawing/2014/main" id="{9028E08B-C28B-219C-B6EE-DB2A62718DEB}"/>
                </a:ext>
              </a:extLst>
            </p:cNvPr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" name="Google Shape;500;p15">
              <a:extLst>
                <a:ext uri="{FF2B5EF4-FFF2-40B4-BE49-F238E27FC236}">
                  <a16:creationId xmlns:a16="http://schemas.microsoft.com/office/drawing/2014/main" id="{A22E1452-E3CB-0F65-7B27-85238D427F24}"/>
                </a:ext>
              </a:extLst>
            </p:cNvPr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60" name="Google Shape;501;p15">
                <a:extLst>
                  <a:ext uri="{FF2B5EF4-FFF2-40B4-BE49-F238E27FC236}">
                    <a16:creationId xmlns:a16="http://schemas.microsoft.com/office/drawing/2014/main" id="{41239498-D702-4D88-6CEA-EFD531E7426D}"/>
                  </a:ext>
                </a:extLst>
              </p:cNvPr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502;p15">
                <a:extLst>
                  <a:ext uri="{FF2B5EF4-FFF2-40B4-BE49-F238E27FC236}">
                    <a16:creationId xmlns:a16="http://schemas.microsoft.com/office/drawing/2014/main" id="{0529BCC9-407D-345C-8AD0-4DB25B1BA94C}"/>
                  </a:ext>
                </a:extLst>
              </p:cNvPr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503;p15">
                <a:extLst>
                  <a:ext uri="{FF2B5EF4-FFF2-40B4-BE49-F238E27FC236}">
                    <a16:creationId xmlns:a16="http://schemas.microsoft.com/office/drawing/2014/main" id="{4ACFF3E7-9829-0846-731F-704B9C146E9F}"/>
                  </a:ext>
                </a:extLst>
              </p:cNvPr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504;p15">
                <a:extLst>
                  <a:ext uri="{FF2B5EF4-FFF2-40B4-BE49-F238E27FC236}">
                    <a16:creationId xmlns:a16="http://schemas.microsoft.com/office/drawing/2014/main" id="{153A0D48-CA2C-49EB-2864-B242D8662759}"/>
                  </a:ext>
                </a:extLst>
              </p:cNvPr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505;p15">
                <a:extLst>
                  <a:ext uri="{FF2B5EF4-FFF2-40B4-BE49-F238E27FC236}">
                    <a16:creationId xmlns:a16="http://schemas.microsoft.com/office/drawing/2014/main" id="{90068145-0F8C-950F-2935-D9251840B8A6}"/>
                  </a:ext>
                </a:extLst>
              </p:cNvPr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506;p15">
                <a:extLst>
                  <a:ext uri="{FF2B5EF4-FFF2-40B4-BE49-F238E27FC236}">
                    <a16:creationId xmlns:a16="http://schemas.microsoft.com/office/drawing/2014/main" id="{621F22CF-6DCC-A1E0-5A37-8E6E1F3E001A}"/>
                  </a:ext>
                </a:extLst>
              </p:cNvPr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507;p15">
                <a:extLst>
                  <a:ext uri="{FF2B5EF4-FFF2-40B4-BE49-F238E27FC236}">
                    <a16:creationId xmlns:a16="http://schemas.microsoft.com/office/drawing/2014/main" id="{268D0657-EE4B-9C7D-7084-D9D1F7DF7AFB}"/>
                  </a:ext>
                </a:extLst>
              </p:cNvPr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508;p15">
                <a:extLst>
                  <a:ext uri="{FF2B5EF4-FFF2-40B4-BE49-F238E27FC236}">
                    <a16:creationId xmlns:a16="http://schemas.microsoft.com/office/drawing/2014/main" id="{4CAA26C2-482A-EC0E-54AD-FE54885CC0E2}"/>
                  </a:ext>
                </a:extLst>
              </p:cNvPr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509;p15">
                <a:extLst>
                  <a:ext uri="{FF2B5EF4-FFF2-40B4-BE49-F238E27FC236}">
                    <a16:creationId xmlns:a16="http://schemas.microsoft.com/office/drawing/2014/main" id="{6DE977AF-342B-7145-1346-819762DF6D0C}"/>
                  </a:ext>
                </a:extLst>
              </p:cNvPr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510;p15">
                <a:extLst>
                  <a:ext uri="{FF2B5EF4-FFF2-40B4-BE49-F238E27FC236}">
                    <a16:creationId xmlns:a16="http://schemas.microsoft.com/office/drawing/2014/main" id="{48DD99C3-E9E4-CA4F-EEFA-A7C9DB02880D}"/>
                  </a:ext>
                </a:extLst>
              </p:cNvPr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511;p15">
                <a:extLst>
                  <a:ext uri="{FF2B5EF4-FFF2-40B4-BE49-F238E27FC236}">
                    <a16:creationId xmlns:a16="http://schemas.microsoft.com/office/drawing/2014/main" id="{5C5626E0-6087-5B9F-68BD-0C507B0504C2}"/>
                  </a:ext>
                </a:extLst>
              </p:cNvPr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512;p15">
                <a:extLst>
                  <a:ext uri="{FF2B5EF4-FFF2-40B4-BE49-F238E27FC236}">
                    <a16:creationId xmlns:a16="http://schemas.microsoft.com/office/drawing/2014/main" id="{F817768C-81B9-DF31-8E22-AC8175A24B2F}"/>
                  </a:ext>
                </a:extLst>
              </p:cNvPr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513;p15">
                <a:extLst>
                  <a:ext uri="{FF2B5EF4-FFF2-40B4-BE49-F238E27FC236}">
                    <a16:creationId xmlns:a16="http://schemas.microsoft.com/office/drawing/2014/main" id="{CA253614-43AC-5A86-D174-CA27F73DEF76}"/>
                  </a:ext>
                </a:extLst>
              </p:cNvPr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16" name="Google Shape;595;p17">
            <a:extLst>
              <a:ext uri="{FF2B5EF4-FFF2-40B4-BE49-F238E27FC236}">
                <a16:creationId xmlns:a16="http://schemas.microsoft.com/office/drawing/2014/main" id="{B90B799A-9F9A-15CC-98B2-6FF1E928AE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9672" y="1289521"/>
            <a:ext cx="5101234" cy="32518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1200"/>
              </a:spcBef>
            </a:pPr>
            <a:r>
              <a:rPr lang="en-GB" b="0" i="0" dirty="0">
                <a:solidFill>
                  <a:schemeClr val="tx1"/>
                </a:solidFill>
                <a:effectLst/>
              </a:rPr>
              <a:t>Developing a machine learning model that can accurately classify individuals as having or not having Parkinson's disease.</a:t>
            </a:r>
          </a:p>
          <a:p>
            <a:pPr algn="l">
              <a:lnSpc>
                <a:spcPct val="120000"/>
              </a:lnSpc>
              <a:spcBef>
                <a:spcPts val="1200"/>
              </a:spcBef>
            </a:pPr>
            <a:r>
              <a:rPr lang="en-GB" b="0" i="0" dirty="0">
                <a:solidFill>
                  <a:schemeClr val="tx1"/>
                </a:solidFill>
                <a:effectLst/>
              </a:rPr>
              <a:t>Determining the extent to which changes in the voice, such as pitch, loudness, and spectral characteristics, are indicative of Parkinson's disease.</a:t>
            </a:r>
          </a:p>
          <a:p>
            <a:pPr algn="l">
              <a:lnSpc>
                <a:spcPct val="120000"/>
              </a:lnSpc>
              <a:spcBef>
                <a:spcPts val="1200"/>
              </a:spcBef>
            </a:pPr>
            <a:r>
              <a:rPr lang="en-GB" b="0" i="0" dirty="0">
                <a:solidFill>
                  <a:schemeClr val="tx1"/>
                </a:solidFill>
                <a:effectLst/>
              </a:rPr>
              <a:t>Evaluating the potential of voice processing techniques as a diagnostic tool for Parkinson's disease.</a:t>
            </a:r>
          </a:p>
        </p:txBody>
      </p:sp>
    </p:spTree>
    <p:extLst>
      <p:ext uri="{BB962C8B-B14F-4D97-AF65-F5344CB8AC3E}">
        <p14:creationId xmlns:p14="http://schemas.microsoft.com/office/powerpoint/2010/main" val="1930265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3889829" cy="5413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4400" dirty="0"/>
              <a:t>Measurements</a:t>
            </a:r>
            <a:endParaRPr lang="LID4096" sz="44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9</a:t>
            </a:r>
            <a:endParaRPr dirty="0"/>
          </a:p>
        </p:txBody>
      </p:sp>
      <p:grpSp>
        <p:nvGrpSpPr>
          <p:cNvPr id="2" name="Google Shape;1748;p30">
            <a:extLst>
              <a:ext uri="{FF2B5EF4-FFF2-40B4-BE49-F238E27FC236}">
                <a16:creationId xmlns:a16="http://schemas.microsoft.com/office/drawing/2014/main" id="{EA15B9D5-9E30-BA82-A79A-D115489BA510}"/>
              </a:ext>
            </a:extLst>
          </p:cNvPr>
          <p:cNvGrpSpPr/>
          <p:nvPr/>
        </p:nvGrpSpPr>
        <p:grpSpPr>
          <a:xfrm>
            <a:off x="6557071" y="38150"/>
            <a:ext cx="2544215" cy="2363719"/>
            <a:chOff x="2221786" y="231400"/>
            <a:chExt cx="4177008" cy="3880676"/>
          </a:xfrm>
        </p:grpSpPr>
        <p:sp>
          <p:nvSpPr>
            <p:cNvPr id="3" name="Google Shape;1749;p30">
              <a:extLst>
                <a:ext uri="{FF2B5EF4-FFF2-40B4-BE49-F238E27FC236}">
                  <a16:creationId xmlns:a16="http://schemas.microsoft.com/office/drawing/2014/main" id="{9259C1BF-64B1-0D5A-A85C-E0485FFB28E6}"/>
                </a:ext>
              </a:extLst>
            </p:cNvPr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750;p30">
              <a:extLst>
                <a:ext uri="{FF2B5EF4-FFF2-40B4-BE49-F238E27FC236}">
                  <a16:creationId xmlns:a16="http://schemas.microsoft.com/office/drawing/2014/main" id="{E383D00C-1D5D-CA16-722E-A3781B4918BE}"/>
                </a:ext>
              </a:extLst>
            </p:cNvPr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751;p30">
              <a:extLst>
                <a:ext uri="{FF2B5EF4-FFF2-40B4-BE49-F238E27FC236}">
                  <a16:creationId xmlns:a16="http://schemas.microsoft.com/office/drawing/2014/main" id="{50E89512-C168-7C17-D4C1-52AD55AEFFA7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752;p30">
              <a:extLst>
                <a:ext uri="{FF2B5EF4-FFF2-40B4-BE49-F238E27FC236}">
                  <a16:creationId xmlns:a16="http://schemas.microsoft.com/office/drawing/2014/main" id="{86C48340-A5C5-D49F-E191-762AF595FF0C}"/>
                </a:ext>
              </a:extLst>
            </p:cNvPr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53;p30">
              <a:extLst>
                <a:ext uri="{FF2B5EF4-FFF2-40B4-BE49-F238E27FC236}">
                  <a16:creationId xmlns:a16="http://schemas.microsoft.com/office/drawing/2014/main" id="{504C0CA6-705C-5F0C-8655-093C48DCFC99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754;p30">
              <a:extLst>
                <a:ext uri="{FF2B5EF4-FFF2-40B4-BE49-F238E27FC236}">
                  <a16:creationId xmlns:a16="http://schemas.microsoft.com/office/drawing/2014/main" id="{D5FA6B74-D7D1-B1F9-1AB9-3DE8EDF8B45C}"/>
                </a:ext>
              </a:extLst>
            </p:cNvPr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755;p30">
              <a:extLst>
                <a:ext uri="{FF2B5EF4-FFF2-40B4-BE49-F238E27FC236}">
                  <a16:creationId xmlns:a16="http://schemas.microsoft.com/office/drawing/2014/main" id="{2C48924E-0AC2-371B-2918-793CEFD2A8EB}"/>
                </a:ext>
              </a:extLst>
            </p:cNvPr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756;p30">
              <a:extLst>
                <a:ext uri="{FF2B5EF4-FFF2-40B4-BE49-F238E27FC236}">
                  <a16:creationId xmlns:a16="http://schemas.microsoft.com/office/drawing/2014/main" id="{14BF23A8-5FB7-196D-9459-8939BB55F4EF}"/>
                </a:ext>
              </a:extLst>
            </p:cNvPr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757;p30">
              <a:extLst>
                <a:ext uri="{FF2B5EF4-FFF2-40B4-BE49-F238E27FC236}">
                  <a16:creationId xmlns:a16="http://schemas.microsoft.com/office/drawing/2014/main" id="{E5FFC6F2-5019-F6B1-EF1C-AFD19DA4214F}"/>
                </a:ext>
              </a:extLst>
            </p:cNvPr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758;p30">
              <a:extLst>
                <a:ext uri="{FF2B5EF4-FFF2-40B4-BE49-F238E27FC236}">
                  <a16:creationId xmlns:a16="http://schemas.microsoft.com/office/drawing/2014/main" id="{9FB8A5B6-74D1-9ECE-1634-F4219A17A24D}"/>
                </a:ext>
              </a:extLst>
            </p:cNvPr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759;p30">
              <a:extLst>
                <a:ext uri="{FF2B5EF4-FFF2-40B4-BE49-F238E27FC236}">
                  <a16:creationId xmlns:a16="http://schemas.microsoft.com/office/drawing/2014/main" id="{4C88128B-4199-D4F3-706E-DAF2212112D2}"/>
                </a:ext>
              </a:extLst>
            </p:cNvPr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760;p30">
              <a:extLst>
                <a:ext uri="{FF2B5EF4-FFF2-40B4-BE49-F238E27FC236}">
                  <a16:creationId xmlns:a16="http://schemas.microsoft.com/office/drawing/2014/main" id="{F2B0A418-39BD-FDCF-2C9D-C9A1B2A831BF}"/>
                </a:ext>
              </a:extLst>
            </p:cNvPr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761;p30">
              <a:extLst>
                <a:ext uri="{FF2B5EF4-FFF2-40B4-BE49-F238E27FC236}">
                  <a16:creationId xmlns:a16="http://schemas.microsoft.com/office/drawing/2014/main" id="{5F920A0D-6AB3-AD11-1B7D-FE168451A4BF}"/>
                </a:ext>
              </a:extLst>
            </p:cNvPr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62;p30">
              <a:extLst>
                <a:ext uri="{FF2B5EF4-FFF2-40B4-BE49-F238E27FC236}">
                  <a16:creationId xmlns:a16="http://schemas.microsoft.com/office/drawing/2014/main" id="{BB86E620-AAA6-36A6-5555-15E7BB2FCED5}"/>
                </a:ext>
              </a:extLst>
            </p:cNvPr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763;p30">
              <a:extLst>
                <a:ext uri="{FF2B5EF4-FFF2-40B4-BE49-F238E27FC236}">
                  <a16:creationId xmlns:a16="http://schemas.microsoft.com/office/drawing/2014/main" id="{223CEA69-ED04-C8A2-CC8B-D970375677E7}"/>
                </a:ext>
              </a:extLst>
            </p:cNvPr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764;p30">
              <a:extLst>
                <a:ext uri="{FF2B5EF4-FFF2-40B4-BE49-F238E27FC236}">
                  <a16:creationId xmlns:a16="http://schemas.microsoft.com/office/drawing/2014/main" id="{093833C3-2FFA-1C35-8167-17B3996F2F67}"/>
                </a:ext>
              </a:extLst>
            </p:cNvPr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765;p30">
              <a:extLst>
                <a:ext uri="{FF2B5EF4-FFF2-40B4-BE49-F238E27FC236}">
                  <a16:creationId xmlns:a16="http://schemas.microsoft.com/office/drawing/2014/main" id="{A350898F-EA89-C47C-D499-A3E70472B732}"/>
                </a:ext>
              </a:extLst>
            </p:cNvPr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766;p30">
              <a:extLst>
                <a:ext uri="{FF2B5EF4-FFF2-40B4-BE49-F238E27FC236}">
                  <a16:creationId xmlns:a16="http://schemas.microsoft.com/office/drawing/2014/main" id="{2E4DE144-0BC8-E968-C044-899D139A52C0}"/>
                </a:ext>
              </a:extLst>
            </p:cNvPr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767;p30">
              <a:extLst>
                <a:ext uri="{FF2B5EF4-FFF2-40B4-BE49-F238E27FC236}">
                  <a16:creationId xmlns:a16="http://schemas.microsoft.com/office/drawing/2014/main" id="{623A9154-EDFD-52E6-DA26-53DC8278D5DF}"/>
                </a:ext>
              </a:extLst>
            </p:cNvPr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768;p30">
              <a:extLst>
                <a:ext uri="{FF2B5EF4-FFF2-40B4-BE49-F238E27FC236}">
                  <a16:creationId xmlns:a16="http://schemas.microsoft.com/office/drawing/2014/main" id="{46827278-FE88-D534-2CF6-CC67D7CC7A08}"/>
                </a:ext>
              </a:extLst>
            </p:cNvPr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769;p30">
              <a:extLst>
                <a:ext uri="{FF2B5EF4-FFF2-40B4-BE49-F238E27FC236}">
                  <a16:creationId xmlns:a16="http://schemas.microsoft.com/office/drawing/2014/main" id="{7E72ECE0-0420-C543-A3D6-E202F9C7AE70}"/>
                </a:ext>
              </a:extLst>
            </p:cNvPr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770;p30">
              <a:extLst>
                <a:ext uri="{FF2B5EF4-FFF2-40B4-BE49-F238E27FC236}">
                  <a16:creationId xmlns:a16="http://schemas.microsoft.com/office/drawing/2014/main" id="{38698418-906D-7CAD-CC17-47D42EFA0E8C}"/>
                </a:ext>
              </a:extLst>
            </p:cNvPr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771;p30">
              <a:extLst>
                <a:ext uri="{FF2B5EF4-FFF2-40B4-BE49-F238E27FC236}">
                  <a16:creationId xmlns:a16="http://schemas.microsoft.com/office/drawing/2014/main" id="{8EABC558-81AA-58F9-272B-343BFAF06778}"/>
                </a:ext>
              </a:extLst>
            </p:cNvPr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772;p30">
              <a:extLst>
                <a:ext uri="{FF2B5EF4-FFF2-40B4-BE49-F238E27FC236}">
                  <a16:creationId xmlns:a16="http://schemas.microsoft.com/office/drawing/2014/main" id="{B365C9BF-B8FA-89AE-CB44-135257143E6B}"/>
                </a:ext>
              </a:extLst>
            </p:cNvPr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773;p30">
              <a:extLst>
                <a:ext uri="{FF2B5EF4-FFF2-40B4-BE49-F238E27FC236}">
                  <a16:creationId xmlns:a16="http://schemas.microsoft.com/office/drawing/2014/main" id="{BB305433-8CDE-7A7B-0663-509DB7462996}"/>
                </a:ext>
              </a:extLst>
            </p:cNvPr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774;p30">
              <a:extLst>
                <a:ext uri="{FF2B5EF4-FFF2-40B4-BE49-F238E27FC236}">
                  <a16:creationId xmlns:a16="http://schemas.microsoft.com/office/drawing/2014/main" id="{3600504B-E622-B71D-855E-4A4FE258A19B}"/>
                </a:ext>
              </a:extLst>
            </p:cNvPr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775;p30">
              <a:extLst>
                <a:ext uri="{FF2B5EF4-FFF2-40B4-BE49-F238E27FC236}">
                  <a16:creationId xmlns:a16="http://schemas.microsoft.com/office/drawing/2014/main" id="{80277CFF-4B48-D2B6-B4C4-006B548AC5DA}"/>
                </a:ext>
              </a:extLst>
            </p:cNvPr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776;p30">
              <a:extLst>
                <a:ext uri="{FF2B5EF4-FFF2-40B4-BE49-F238E27FC236}">
                  <a16:creationId xmlns:a16="http://schemas.microsoft.com/office/drawing/2014/main" id="{7B2341CA-9033-6482-AEEF-B9DF50D068BB}"/>
                </a:ext>
              </a:extLst>
            </p:cNvPr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777;p30">
              <a:extLst>
                <a:ext uri="{FF2B5EF4-FFF2-40B4-BE49-F238E27FC236}">
                  <a16:creationId xmlns:a16="http://schemas.microsoft.com/office/drawing/2014/main" id="{33CF6C2E-F40D-B379-DB54-F4E3DFD8FEBA}"/>
                </a:ext>
              </a:extLst>
            </p:cNvPr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778;p30">
              <a:extLst>
                <a:ext uri="{FF2B5EF4-FFF2-40B4-BE49-F238E27FC236}">
                  <a16:creationId xmlns:a16="http://schemas.microsoft.com/office/drawing/2014/main" id="{46AF9A3A-E3A9-DE73-7750-02BB12D8489D}"/>
                </a:ext>
              </a:extLst>
            </p:cNvPr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779;p30">
              <a:extLst>
                <a:ext uri="{FF2B5EF4-FFF2-40B4-BE49-F238E27FC236}">
                  <a16:creationId xmlns:a16="http://schemas.microsoft.com/office/drawing/2014/main" id="{2F522926-A479-D0E3-241C-E434DEED5319}"/>
                </a:ext>
              </a:extLst>
            </p:cNvPr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780;p30">
              <a:extLst>
                <a:ext uri="{FF2B5EF4-FFF2-40B4-BE49-F238E27FC236}">
                  <a16:creationId xmlns:a16="http://schemas.microsoft.com/office/drawing/2014/main" id="{EC16C166-6401-0884-07B2-2B3165883C4E}"/>
                </a:ext>
              </a:extLst>
            </p:cNvPr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781;p30">
              <a:extLst>
                <a:ext uri="{FF2B5EF4-FFF2-40B4-BE49-F238E27FC236}">
                  <a16:creationId xmlns:a16="http://schemas.microsoft.com/office/drawing/2014/main" id="{225AC347-926C-62CC-45B0-D877BE3563F2}"/>
                </a:ext>
              </a:extLst>
            </p:cNvPr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782;p30">
              <a:extLst>
                <a:ext uri="{FF2B5EF4-FFF2-40B4-BE49-F238E27FC236}">
                  <a16:creationId xmlns:a16="http://schemas.microsoft.com/office/drawing/2014/main" id="{2C26795D-6030-173F-1465-45FC1335CE83}"/>
                </a:ext>
              </a:extLst>
            </p:cNvPr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783;p30">
              <a:extLst>
                <a:ext uri="{FF2B5EF4-FFF2-40B4-BE49-F238E27FC236}">
                  <a16:creationId xmlns:a16="http://schemas.microsoft.com/office/drawing/2014/main" id="{44B70022-355A-F346-E238-3C1FA870A232}"/>
                </a:ext>
              </a:extLst>
            </p:cNvPr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784;p30">
              <a:extLst>
                <a:ext uri="{FF2B5EF4-FFF2-40B4-BE49-F238E27FC236}">
                  <a16:creationId xmlns:a16="http://schemas.microsoft.com/office/drawing/2014/main" id="{C447CAE3-5725-8C16-2F77-FA623F3395B1}"/>
                </a:ext>
              </a:extLst>
            </p:cNvPr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785;p30">
              <a:extLst>
                <a:ext uri="{FF2B5EF4-FFF2-40B4-BE49-F238E27FC236}">
                  <a16:creationId xmlns:a16="http://schemas.microsoft.com/office/drawing/2014/main" id="{A635F84E-1107-27CC-0261-C47E58E39BA0}"/>
                </a:ext>
              </a:extLst>
            </p:cNvPr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786;p30">
              <a:extLst>
                <a:ext uri="{FF2B5EF4-FFF2-40B4-BE49-F238E27FC236}">
                  <a16:creationId xmlns:a16="http://schemas.microsoft.com/office/drawing/2014/main" id="{F027FE60-8EE2-F79A-A340-9352194055BC}"/>
                </a:ext>
              </a:extLst>
            </p:cNvPr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832;p30">
              <a:extLst>
                <a:ext uri="{FF2B5EF4-FFF2-40B4-BE49-F238E27FC236}">
                  <a16:creationId xmlns:a16="http://schemas.microsoft.com/office/drawing/2014/main" id="{2704FB7B-6B16-6B3B-7C7C-E0F630238BA1}"/>
                </a:ext>
              </a:extLst>
            </p:cNvPr>
            <p:cNvSpPr/>
            <p:nvPr/>
          </p:nvSpPr>
          <p:spPr>
            <a:xfrm>
              <a:off x="3607056" y="4099027"/>
              <a:ext cx="23664" cy="13049"/>
            </a:xfrm>
            <a:custGeom>
              <a:avLst/>
              <a:gdLst/>
              <a:ahLst/>
              <a:cxnLst/>
              <a:rect l="l" t="t" r="r" b="b"/>
              <a:pathLst>
                <a:path w="23664" h="13049" extrusionOk="0">
                  <a:moveTo>
                    <a:pt x="23664" y="13049"/>
                  </a:moveTo>
                  <a:lnTo>
                    <a:pt x="23664" y="0"/>
                  </a:lnTo>
                  <a:lnTo>
                    <a:pt x="0" y="8573"/>
                  </a:lnTo>
                  <a:lnTo>
                    <a:pt x="23664" y="13049"/>
                  </a:ln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943;p30">
              <a:extLst>
                <a:ext uri="{FF2B5EF4-FFF2-40B4-BE49-F238E27FC236}">
                  <a16:creationId xmlns:a16="http://schemas.microsoft.com/office/drawing/2014/main" id="{750101A1-B9E9-74D6-E7BA-D97B7A757A03}"/>
                </a:ext>
              </a:extLst>
            </p:cNvPr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944;p30">
              <a:extLst>
                <a:ext uri="{FF2B5EF4-FFF2-40B4-BE49-F238E27FC236}">
                  <a16:creationId xmlns:a16="http://schemas.microsoft.com/office/drawing/2014/main" id="{07504409-610B-53B4-17C3-E61AC5C0B06D}"/>
                </a:ext>
              </a:extLst>
            </p:cNvPr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945;p30">
              <a:extLst>
                <a:ext uri="{FF2B5EF4-FFF2-40B4-BE49-F238E27FC236}">
                  <a16:creationId xmlns:a16="http://schemas.microsoft.com/office/drawing/2014/main" id="{6FB3C3F8-80E3-FC59-C903-F2F8E2B9C833}"/>
                </a:ext>
              </a:extLst>
            </p:cNvPr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946;p30">
              <a:extLst>
                <a:ext uri="{FF2B5EF4-FFF2-40B4-BE49-F238E27FC236}">
                  <a16:creationId xmlns:a16="http://schemas.microsoft.com/office/drawing/2014/main" id="{6BC55651-A9A7-37FA-01DF-87968D14ABE4}"/>
                </a:ext>
              </a:extLst>
            </p:cNvPr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947;p30">
              <a:extLst>
                <a:ext uri="{FF2B5EF4-FFF2-40B4-BE49-F238E27FC236}">
                  <a16:creationId xmlns:a16="http://schemas.microsoft.com/office/drawing/2014/main" id="{B1AE81A0-1E42-E8EC-5261-6AF01C6C88C1}"/>
                </a:ext>
              </a:extLst>
            </p:cNvPr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948;p30">
              <a:extLst>
                <a:ext uri="{FF2B5EF4-FFF2-40B4-BE49-F238E27FC236}">
                  <a16:creationId xmlns:a16="http://schemas.microsoft.com/office/drawing/2014/main" id="{16A8A171-EA6E-375B-9F87-1955038B66E4}"/>
                </a:ext>
              </a:extLst>
            </p:cNvPr>
            <p:cNvSpPr/>
            <p:nvPr/>
          </p:nvSpPr>
          <p:spPr>
            <a:xfrm>
              <a:off x="2779182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949;p30">
              <a:extLst>
                <a:ext uri="{FF2B5EF4-FFF2-40B4-BE49-F238E27FC236}">
                  <a16:creationId xmlns:a16="http://schemas.microsoft.com/office/drawing/2014/main" id="{FBC96BB7-EEDF-A1DF-9850-4127C99D46A3}"/>
                </a:ext>
              </a:extLst>
            </p:cNvPr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950;p30">
              <a:extLst>
                <a:ext uri="{FF2B5EF4-FFF2-40B4-BE49-F238E27FC236}">
                  <a16:creationId xmlns:a16="http://schemas.microsoft.com/office/drawing/2014/main" id="{7B5D24AD-6955-020B-5CEE-1703851429F3}"/>
                </a:ext>
              </a:extLst>
            </p:cNvPr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951;p30">
              <a:extLst>
                <a:ext uri="{FF2B5EF4-FFF2-40B4-BE49-F238E27FC236}">
                  <a16:creationId xmlns:a16="http://schemas.microsoft.com/office/drawing/2014/main" id="{48100839-92DB-55AA-FCFB-094E77AA31BC}"/>
                </a:ext>
              </a:extLst>
            </p:cNvPr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952;p30">
              <a:extLst>
                <a:ext uri="{FF2B5EF4-FFF2-40B4-BE49-F238E27FC236}">
                  <a16:creationId xmlns:a16="http://schemas.microsoft.com/office/drawing/2014/main" id="{BA225225-A2E2-B7A9-34A1-A7BAD80DB9E9}"/>
                </a:ext>
              </a:extLst>
            </p:cNvPr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953;p30">
              <a:extLst>
                <a:ext uri="{FF2B5EF4-FFF2-40B4-BE49-F238E27FC236}">
                  <a16:creationId xmlns:a16="http://schemas.microsoft.com/office/drawing/2014/main" id="{A2C1F688-3F51-4F44-9A54-6B4A530E4575}"/>
                </a:ext>
              </a:extLst>
            </p:cNvPr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954;p30">
              <a:extLst>
                <a:ext uri="{FF2B5EF4-FFF2-40B4-BE49-F238E27FC236}">
                  <a16:creationId xmlns:a16="http://schemas.microsoft.com/office/drawing/2014/main" id="{6AA04AA8-9761-26BF-CBD0-A7F076173D0B}"/>
                </a:ext>
              </a:extLst>
            </p:cNvPr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955;p30">
              <a:extLst>
                <a:ext uri="{FF2B5EF4-FFF2-40B4-BE49-F238E27FC236}">
                  <a16:creationId xmlns:a16="http://schemas.microsoft.com/office/drawing/2014/main" id="{600E94BE-EE19-27E8-B610-BB8A57252D53}"/>
                </a:ext>
              </a:extLst>
            </p:cNvPr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58" name="Table 58">
            <a:extLst>
              <a:ext uri="{FF2B5EF4-FFF2-40B4-BE49-F238E27FC236}">
                <a16:creationId xmlns:a16="http://schemas.microsoft.com/office/drawing/2014/main" id="{E483B643-6FE7-907E-7E46-E34B213D2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463494"/>
              </p:ext>
            </p:extLst>
          </p:nvPr>
        </p:nvGraphicFramePr>
        <p:xfrm>
          <a:off x="151166" y="1263374"/>
          <a:ext cx="6208418" cy="360289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3104209">
                  <a:extLst>
                    <a:ext uri="{9D8B030D-6E8A-4147-A177-3AD203B41FA5}">
                      <a16:colId xmlns:a16="http://schemas.microsoft.com/office/drawing/2014/main" val="4103654211"/>
                    </a:ext>
                  </a:extLst>
                </a:gridCol>
                <a:gridCol w="3104209">
                  <a:extLst>
                    <a:ext uri="{9D8B030D-6E8A-4147-A177-3AD203B41FA5}">
                      <a16:colId xmlns:a16="http://schemas.microsoft.com/office/drawing/2014/main" val="3165944444"/>
                    </a:ext>
                  </a:extLst>
                </a:gridCol>
              </a:tblGrid>
              <a:tr h="180144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Barlow" panose="00000500000000000000" pitchFamily="2" charset="0"/>
                        </a:rPr>
                        <a:t>Accuracy</a:t>
                      </a:r>
                      <a:endParaRPr lang="LID4096" b="1" dirty="0">
                        <a:latin typeface="Barlow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Barlow" panose="00000500000000000000" pitchFamily="2" charset="0"/>
                        </a:rPr>
                        <a:t>Recall</a:t>
                      </a:r>
                      <a:endParaRPr lang="LID4096" b="1" dirty="0">
                        <a:latin typeface="Barlow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535263"/>
                  </a:ext>
                </a:extLst>
              </a:tr>
              <a:tr h="1801445">
                <a:tc>
                  <a:txBody>
                    <a:bodyPr/>
                    <a:lstStyle/>
                    <a:p>
                      <a:pPr algn="ctr"/>
                      <a:endParaRPr lang="LID4096" b="1" dirty="0">
                        <a:latin typeface="Barlow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Barlow" panose="00000500000000000000" pitchFamily="2" charset="0"/>
                        </a:rPr>
                        <a:t>Confusion matrix</a:t>
                      </a:r>
                      <a:endParaRPr lang="LID4096" b="1" dirty="0">
                        <a:latin typeface="Barlow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317097"/>
                  </a:ext>
                </a:extLst>
              </a:tr>
            </a:tbl>
          </a:graphicData>
        </a:graphic>
      </p:graphicFrame>
      <p:pic>
        <p:nvPicPr>
          <p:cNvPr id="4098" name="Picture 2" descr="Confusion Matrix: How To Use It &amp; Interpret Results [Examples]">
            <a:extLst>
              <a:ext uri="{FF2B5EF4-FFF2-40B4-BE49-F238E27FC236}">
                <a16:creationId xmlns:a16="http://schemas.microsoft.com/office/drawing/2014/main" id="{101A9606-934C-B26F-0BCA-E2CBA7637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9" t="21416" r="19828" b="25439"/>
          <a:stretch/>
        </p:blipFill>
        <p:spPr bwMode="auto">
          <a:xfrm>
            <a:off x="3773714" y="3300375"/>
            <a:ext cx="2396956" cy="156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ata Management: Improving Data Accuracy - Indellient">
            <a:extLst>
              <a:ext uri="{FF2B5EF4-FFF2-40B4-BE49-F238E27FC236}">
                <a16:creationId xmlns:a16="http://schemas.microsoft.com/office/drawing/2014/main" id="{3ECA4052-EE3A-92B1-82A2-AADDAB607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08" y="1559664"/>
            <a:ext cx="2683732" cy="140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656DB81-58D9-F762-F2A7-33D200DC8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5" t="7739" r="8272" b="42512"/>
          <a:stretch/>
        </p:blipFill>
        <p:spPr bwMode="auto">
          <a:xfrm>
            <a:off x="4133275" y="1523059"/>
            <a:ext cx="1435052" cy="147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352B159-3731-E06E-A7A4-64002DC59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2" y="3186041"/>
            <a:ext cx="2784460" cy="156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041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32FB55-E246-3D6A-1069-71819061E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070" y="354312"/>
            <a:ext cx="9258139" cy="48563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3889829" cy="5413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4400" dirty="0"/>
              <a:t>Results</a:t>
            </a:r>
            <a:endParaRPr lang="LID4096" sz="44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9" name="Google Shape;595;p17">
            <a:extLst>
              <a:ext uri="{FF2B5EF4-FFF2-40B4-BE49-F238E27FC236}">
                <a16:creationId xmlns:a16="http://schemas.microsoft.com/office/drawing/2014/main" id="{C61DF491-54C1-4A7A-6851-FD3BF67BCD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2859" y="1057000"/>
            <a:ext cx="5289623" cy="7964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0" indent="0" algn="l">
              <a:lnSpc>
                <a:spcPct val="120000"/>
              </a:lnSpc>
              <a:spcBef>
                <a:spcPts val="1200"/>
              </a:spcBef>
              <a:buNone/>
            </a:pPr>
            <a:r>
              <a:rPr lang="en-GB" b="0" i="0" dirty="0">
                <a:solidFill>
                  <a:schemeClr val="tx1"/>
                </a:solidFill>
                <a:effectLst/>
              </a:rPr>
              <a:t>We trained the models on 4000 recordings, used 1000 for validation and 500 additional as new data for evaluation</a:t>
            </a:r>
          </a:p>
        </p:txBody>
      </p:sp>
      <p:graphicFrame>
        <p:nvGraphicFramePr>
          <p:cNvPr id="56" name="Table 56">
            <a:extLst>
              <a:ext uri="{FF2B5EF4-FFF2-40B4-BE49-F238E27FC236}">
                <a16:creationId xmlns:a16="http://schemas.microsoft.com/office/drawing/2014/main" id="{4F2A8109-168A-2EAB-3F4A-1D29D1937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657158"/>
              </p:ext>
            </p:extLst>
          </p:nvPr>
        </p:nvGraphicFramePr>
        <p:xfrm>
          <a:off x="355597" y="3126685"/>
          <a:ext cx="6676572" cy="151006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669143">
                  <a:extLst>
                    <a:ext uri="{9D8B030D-6E8A-4147-A177-3AD203B41FA5}">
                      <a16:colId xmlns:a16="http://schemas.microsoft.com/office/drawing/2014/main" val="1161510577"/>
                    </a:ext>
                  </a:extLst>
                </a:gridCol>
                <a:gridCol w="1669143">
                  <a:extLst>
                    <a:ext uri="{9D8B030D-6E8A-4147-A177-3AD203B41FA5}">
                      <a16:colId xmlns:a16="http://schemas.microsoft.com/office/drawing/2014/main" val="1282319710"/>
                    </a:ext>
                  </a:extLst>
                </a:gridCol>
                <a:gridCol w="1669143">
                  <a:extLst>
                    <a:ext uri="{9D8B030D-6E8A-4147-A177-3AD203B41FA5}">
                      <a16:colId xmlns:a16="http://schemas.microsoft.com/office/drawing/2014/main" val="3754140224"/>
                    </a:ext>
                  </a:extLst>
                </a:gridCol>
                <a:gridCol w="1669143">
                  <a:extLst>
                    <a:ext uri="{9D8B030D-6E8A-4147-A177-3AD203B41FA5}">
                      <a16:colId xmlns:a16="http://schemas.microsoft.com/office/drawing/2014/main" val="101634577"/>
                    </a:ext>
                  </a:extLst>
                </a:gridCol>
              </a:tblGrid>
              <a:tr h="503355">
                <a:tc>
                  <a:txBody>
                    <a:bodyPr/>
                    <a:lstStyle/>
                    <a:p>
                      <a:pPr algn="ctr"/>
                      <a:endParaRPr lang="LID4096" sz="1600" u="sng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chemeClr val="tx1"/>
                          </a:solidFill>
                          <a:latin typeface="Barlow" panose="00000500000000000000" pitchFamily="2" charset="0"/>
                        </a:rPr>
                        <a:t>Accuracy</a:t>
                      </a:r>
                      <a:endParaRPr lang="LID4096" sz="1600" u="none" dirty="0">
                        <a:solidFill>
                          <a:schemeClr val="tx1"/>
                        </a:solidFill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chemeClr val="tx1"/>
                          </a:solidFill>
                          <a:latin typeface="Barlow" panose="00000500000000000000" pitchFamily="2" charset="0"/>
                        </a:rPr>
                        <a:t>Recall</a:t>
                      </a:r>
                      <a:endParaRPr lang="LID4096" sz="1600" u="none" dirty="0">
                        <a:solidFill>
                          <a:schemeClr val="tx1"/>
                        </a:solidFill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chemeClr val="tx1"/>
                          </a:solidFill>
                          <a:latin typeface="Barlow" panose="00000500000000000000" pitchFamily="2" charset="0"/>
                        </a:rPr>
                        <a:t>F1</a:t>
                      </a:r>
                      <a:endParaRPr lang="LID4096" sz="1600" u="none" dirty="0">
                        <a:solidFill>
                          <a:schemeClr val="tx1"/>
                        </a:solidFill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3750462"/>
                  </a:ext>
                </a:extLst>
              </a:tr>
              <a:tr h="50335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arlow" panose="00000500000000000000" pitchFamily="2" charset="0"/>
                        </a:rPr>
                        <a:t>Validation</a:t>
                      </a:r>
                      <a:endParaRPr lang="LID4096" sz="1600" dirty="0">
                        <a:solidFill>
                          <a:schemeClr val="tx1"/>
                        </a:solidFill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A3F50"/>
                          </a:solidFill>
                          <a:effectLst/>
                          <a:uLnTx/>
                          <a:uFillTx/>
                          <a:latin typeface="Barlow" panose="00000500000000000000" pitchFamily="2" charset="0"/>
                          <a:sym typeface="Barlow Light"/>
                        </a:rPr>
                        <a:t>0.72</a:t>
                      </a:r>
                      <a:endParaRPr lang="LID4096" sz="16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A3F50"/>
                          </a:solidFill>
                          <a:effectLst/>
                          <a:uLnTx/>
                          <a:uFillTx/>
                          <a:latin typeface="Barlow" panose="00000500000000000000" pitchFamily="2" charset="0"/>
                          <a:sym typeface="Barlow Light"/>
                        </a:rPr>
                        <a:t>0.83</a:t>
                      </a:r>
                      <a:endParaRPr lang="LID4096" sz="16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A3F50"/>
                          </a:solidFill>
                          <a:effectLst/>
                          <a:uLnTx/>
                          <a:uFillTx/>
                          <a:latin typeface="Barlow" panose="00000500000000000000" pitchFamily="2" charset="0"/>
                          <a:sym typeface="Barlow Light"/>
                        </a:rPr>
                        <a:t>0.788</a:t>
                      </a:r>
                      <a:endParaRPr lang="LID4096" sz="16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690692"/>
                  </a:ext>
                </a:extLst>
              </a:tr>
              <a:tr h="50335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arlow" panose="00000500000000000000" pitchFamily="2" charset="0"/>
                        </a:rPr>
                        <a:t>test</a:t>
                      </a:r>
                      <a:endParaRPr lang="LID4096" sz="1600" dirty="0">
                        <a:solidFill>
                          <a:schemeClr val="tx1"/>
                        </a:solidFill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A3F50"/>
                          </a:solidFill>
                          <a:effectLst/>
                          <a:uLnTx/>
                          <a:uFillTx/>
                          <a:latin typeface="Barlow" panose="00000500000000000000" pitchFamily="2" charset="0"/>
                          <a:sym typeface="Barlow Light"/>
                        </a:rPr>
                        <a:t>0.7</a:t>
                      </a:r>
                      <a:endParaRPr lang="LID4096" sz="16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A3F50"/>
                          </a:solidFill>
                          <a:effectLst/>
                          <a:uLnTx/>
                          <a:uFillTx/>
                          <a:latin typeface="Barlow" panose="00000500000000000000" pitchFamily="2" charset="0"/>
                          <a:sym typeface="Barlow Light"/>
                        </a:rPr>
                        <a:t>0.84</a:t>
                      </a:r>
                      <a:endParaRPr lang="LID4096" sz="16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A3F50"/>
                          </a:solidFill>
                          <a:effectLst/>
                          <a:uLnTx/>
                          <a:uFillTx/>
                          <a:latin typeface="Barlow" panose="00000500000000000000" pitchFamily="2" charset="0"/>
                          <a:sym typeface="Barlow Light"/>
                        </a:rPr>
                        <a:t>0.77</a:t>
                      </a:r>
                      <a:endParaRPr lang="LID4096" sz="16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310875"/>
                  </a:ext>
                </a:extLst>
              </a:tr>
            </a:tbl>
          </a:graphicData>
        </a:graphic>
      </p:graphicFrame>
      <p:sp>
        <p:nvSpPr>
          <p:cNvPr id="3" name="Google Shape;997;p20">
            <a:extLst>
              <a:ext uri="{FF2B5EF4-FFF2-40B4-BE49-F238E27FC236}">
                <a16:creationId xmlns:a16="http://schemas.microsoft.com/office/drawing/2014/main" id="{8239A3EA-9746-D3C8-08D3-9A1070567021}"/>
              </a:ext>
            </a:extLst>
          </p:cNvPr>
          <p:cNvSpPr txBox="1">
            <a:spLocks/>
          </p:cNvSpPr>
          <p:nvPr/>
        </p:nvSpPr>
        <p:spPr>
          <a:xfrm>
            <a:off x="1712687" y="1965612"/>
            <a:ext cx="4452257" cy="5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GB" sz="4400" dirty="0"/>
              <a:t>Statistical model</a:t>
            </a:r>
            <a:endParaRPr lang="LID4096" sz="4400" dirty="0"/>
          </a:p>
        </p:txBody>
      </p:sp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D297AEAD-F2CF-69EC-C2E3-156ED1BA2323}"/>
              </a:ext>
            </a:extLst>
          </p:cNvPr>
          <p:cNvSpPr txBox="1">
            <a:spLocks/>
          </p:cNvSpPr>
          <p:nvPr/>
        </p:nvSpPr>
        <p:spPr>
          <a:xfrm>
            <a:off x="120635" y="2506962"/>
            <a:ext cx="8528390" cy="47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27000" indent="0">
              <a:lnSpc>
                <a:spcPct val="120000"/>
              </a:lnSpc>
              <a:spcBef>
                <a:spcPts val="1200"/>
              </a:spcBef>
              <a:buFont typeface="Barlow Light"/>
              <a:buNone/>
            </a:pPr>
            <a:r>
              <a:rPr lang="en-GB" dirty="0">
                <a:solidFill>
                  <a:schemeClr val="tx1"/>
                </a:solidFill>
              </a:rPr>
              <a:t>Out of 10 different models we tested, we chose CatBoostClassifier which gave the best result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703F1F-173F-9A69-2307-93935B012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353" y="38150"/>
            <a:ext cx="2588717" cy="237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449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3889829" cy="5413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4400" dirty="0"/>
              <a:t>Results</a:t>
            </a:r>
            <a:endParaRPr lang="LID4096" sz="44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  <p:sp>
        <p:nvSpPr>
          <p:cNvPr id="9" name="Google Shape;595;p17">
            <a:extLst>
              <a:ext uri="{FF2B5EF4-FFF2-40B4-BE49-F238E27FC236}">
                <a16:creationId xmlns:a16="http://schemas.microsoft.com/office/drawing/2014/main" id="{C61DF491-54C1-4A7A-6851-FD3BF67BCD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5597" y="1058925"/>
            <a:ext cx="5289623" cy="7964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0" indent="0" algn="l">
              <a:lnSpc>
                <a:spcPct val="120000"/>
              </a:lnSpc>
              <a:spcBef>
                <a:spcPts val="1200"/>
              </a:spcBef>
              <a:buNone/>
            </a:pPr>
            <a:r>
              <a:rPr lang="en-GB" b="0" i="0" dirty="0">
                <a:solidFill>
                  <a:schemeClr val="tx1"/>
                </a:solidFill>
                <a:effectLst/>
              </a:rPr>
              <a:t>We trained the models on 4000 recordings, used 1000 for validation and 500 additional as new data for evaluation</a:t>
            </a:r>
          </a:p>
        </p:txBody>
      </p:sp>
      <p:graphicFrame>
        <p:nvGraphicFramePr>
          <p:cNvPr id="56" name="Table 56">
            <a:extLst>
              <a:ext uri="{FF2B5EF4-FFF2-40B4-BE49-F238E27FC236}">
                <a16:creationId xmlns:a16="http://schemas.microsoft.com/office/drawing/2014/main" id="{4F2A8109-168A-2EAB-3F4A-1D29D1937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501446"/>
              </p:ext>
            </p:extLst>
          </p:nvPr>
        </p:nvGraphicFramePr>
        <p:xfrm>
          <a:off x="355597" y="3126685"/>
          <a:ext cx="6676572" cy="151006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669143">
                  <a:extLst>
                    <a:ext uri="{9D8B030D-6E8A-4147-A177-3AD203B41FA5}">
                      <a16:colId xmlns:a16="http://schemas.microsoft.com/office/drawing/2014/main" val="1161510577"/>
                    </a:ext>
                  </a:extLst>
                </a:gridCol>
                <a:gridCol w="1669143">
                  <a:extLst>
                    <a:ext uri="{9D8B030D-6E8A-4147-A177-3AD203B41FA5}">
                      <a16:colId xmlns:a16="http://schemas.microsoft.com/office/drawing/2014/main" val="1282319710"/>
                    </a:ext>
                  </a:extLst>
                </a:gridCol>
                <a:gridCol w="1669143">
                  <a:extLst>
                    <a:ext uri="{9D8B030D-6E8A-4147-A177-3AD203B41FA5}">
                      <a16:colId xmlns:a16="http://schemas.microsoft.com/office/drawing/2014/main" val="3754140224"/>
                    </a:ext>
                  </a:extLst>
                </a:gridCol>
                <a:gridCol w="1669143">
                  <a:extLst>
                    <a:ext uri="{9D8B030D-6E8A-4147-A177-3AD203B41FA5}">
                      <a16:colId xmlns:a16="http://schemas.microsoft.com/office/drawing/2014/main" val="101634577"/>
                    </a:ext>
                  </a:extLst>
                </a:gridCol>
              </a:tblGrid>
              <a:tr h="503355">
                <a:tc>
                  <a:txBody>
                    <a:bodyPr/>
                    <a:lstStyle/>
                    <a:p>
                      <a:pPr algn="ctr"/>
                      <a:endParaRPr lang="LID4096" sz="1600" b="0" u="sng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dirty="0">
                          <a:solidFill>
                            <a:schemeClr val="tx1"/>
                          </a:solidFill>
                          <a:latin typeface="Barlow" panose="00000500000000000000" pitchFamily="2" charset="0"/>
                        </a:rPr>
                        <a:t>Accuracy</a:t>
                      </a:r>
                      <a:endParaRPr lang="LID4096" sz="1600" b="1" u="none" dirty="0">
                        <a:solidFill>
                          <a:schemeClr val="tx1"/>
                        </a:solidFill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dirty="0">
                          <a:solidFill>
                            <a:schemeClr val="tx1"/>
                          </a:solidFill>
                          <a:latin typeface="Barlow" panose="00000500000000000000" pitchFamily="2" charset="0"/>
                        </a:rPr>
                        <a:t>Recall</a:t>
                      </a:r>
                      <a:endParaRPr lang="LID4096" sz="1600" b="1" u="none" dirty="0">
                        <a:solidFill>
                          <a:schemeClr val="tx1"/>
                        </a:solidFill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dirty="0">
                          <a:solidFill>
                            <a:schemeClr val="tx1"/>
                          </a:solidFill>
                          <a:latin typeface="Barlow" panose="00000500000000000000" pitchFamily="2" charset="0"/>
                        </a:rPr>
                        <a:t>F1</a:t>
                      </a:r>
                      <a:endParaRPr lang="LID4096" sz="1600" b="1" u="none" dirty="0">
                        <a:solidFill>
                          <a:schemeClr val="tx1"/>
                        </a:solidFill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3750462"/>
                  </a:ext>
                </a:extLst>
              </a:tr>
              <a:tr h="50335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Barlow" panose="00000500000000000000" pitchFamily="2" charset="0"/>
                        </a:rPr>
                        <a:t>Validation</a:t>
                      </a:r>
                      <a:endParaRPr lang="LID4096" sz="1600" b="1" dirty="0">
                        <a:solidFill>
                          <a:schemeClr val="tx1"/>
                        </a:solidFill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Barlow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0.875</a:t>
                      </a:r>
                      <a:endParaRPr lang="LID4096" sz="1600" b="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A3F50"/>
                          </a:solidFill>
                          <a:effectLst/>
                          <a:uLnTx/>
                          <a:uFillTx/>
                          <a:latin typeface="Barlow" panose="00000500000000000000" pitchFamily="2" charset="0"/>
                          <a:sym typeface="Barlow Light"/>
                        </a:rPr>
                        <a:t>0.9</a:t>
                      </a:r>
                      <a:endParaRPr lang="LID4096" sz="1600" b="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Barlow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0.9</a:t>
                      </a:r>
                      <a:endParaRPr lang="he-IL" sz="1600" b="0" dirty="0">
                        <a:effectLst/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690692"/>
                  </a:ext>
                </a:extLst>
              </a:tr>
              <a:tr h="50335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Barlow" panose="00000500000000000000" pitchFamily="2" charset="0"/>
                        </a:rPr>
                        <a:t>test</a:t>
                      </a:r>
                      <a:endParaRPr lang="LID4096" sz="1600" b="1" dirty="0">
                        <a:solidFill>
                          <a:schemeClr val="tx1"/>
                        </a:solidFill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Barlow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0.78</a:t>
                      </a:r>
                      <a:endParaRPr lang="LID4096" sz="1600" b="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Barlow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0.84</a:t>
                      </a:r>
                      <a:endParaRPr lang="LID4096" sz="1600" b="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Barlow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0.825</a:t>
                      </a:r>
                      <a:endParaRPr lang="LID4096" sz="1600" b="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310875"/>
                  </a:ext>
                </a:extLst>
              </a:tr>
            </a:tbl>
          </a:graphicData>
        </a:graphic>
      </p:graphicFrame>
      <p:sp>
        <p:nvSpPr>
          <p:cNvPr id="3" name="Google Shape;997;p20">
            <a:extLst>
              <a:ext uri="{FF2B5EF4-FFF2-40B4-BE49-F238E27FC236}">
                <a16:creationId xmlns:a16="http://schemas.microsoft.com/office/drawing/2014/main" id="{8239A3EA-9746-D3C8-08D3-9A1070567021}"/>
              </a:ext>
            </a:extLst>
          </p:cNvPr>
          <p:cNvSpPr txBox="1">
            <a:spLocks/>
          </p:cNvSpPr>
          <p:nvPr/>
        </p:nvSpPr>
        <p:spPr>
          <a:xfrm>
            <a:off x="1763486" y="2220351"/>
            <a:ext cx="3476171" cy="5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GB" sz="4400" dirty="0"/>
              <a:t>CNN model</a:t>
            </a:r>
            <a:endParaRPr lang="LID4096" sz="4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FE21ABD-0709-B1F9-E2CF-933E1EE20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630" y="15235"/>
            <a:ext cx="3133296" cy="287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6D364DC-6EFB-E8D5-C02C-F1E858A53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613" y="-4535"/>
            <a:ext cx="3180337" cy="296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930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3889829" cy="5413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4400" dirty="0"/>
              <a:t>Final Results</a:t>
            </a:r>
            <a:endParaRPr lang="LID4096" sz="44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  <p:sp>
        <p:nvSpPr>
          <p:cNvPr id="9" name="Google Shape;595;p17">
            <a:extLst>
              <a:ext uri="{FF2B5EF4-FFF2-40B4-BE49-F238E27FC236}">
                <a16:creationId xmlns:a16="http://schemas.microsoft.com/office/drawing/2014/main" id="{C61DF491-54C1-4A7A-6851-FD3BF67BCD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5597" y="1058924"/>
            <a:ext cx="5289623" cy="103838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0" indent="0" algn="l">
              <a:lnSpc>
                <a:spcPct val="120000"/>
              </a:lnSpc>
              <a:spcBef>
                <a:spcPts val="1200"/>
              </a:spcBef>
              <a:buNone/>
            </a:pPr>
            <a:r>
              <a:rPr lang="en-GB" b="0" i="0" dirty="0">
                <a:solidFill>
                  <a:schemeClr val="tx1"/>
                </a:solidFill>
                <a:effectLst/>
              </a:rPr>
              <a:t>After seeing that CNN performed the best,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we extracted data from additional 10,000 recordings 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and fed it to the model.</a:t>
            </a:r>
            <a:endParaRPr lang="en-GB" b="0" i="0" dirty="0"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56" name="Table 56">
            <a:extLst>
              <a:ext uri="{FF2B5EF4-FFF2-40B4-BE49-F238E27FC236}">
                <a16:creationId xmlns:a16="http://schemas.microsoft.com/office/drawing/2014/main" id="{4F2A8109-168A-2EAB-3F4A-1D29D1937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496391"/>
              </p:ext>
            </p:extLst>
          </p:nvPr>
        </p:nvGraphicFramePr>
        <p:xfrm>
          <a:off x="355597" y="3126685"/>
          <a:ext cx="6676572" cy="151006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669143">
                  <a:extLst>
                    <a:ext uri="{9D8B030D-6E8A-4147-A177-3AD203B41FA5}">
                      <a16:colId xmlns:a16="http://schemas.microsoft.com/office/drawing/2014/main" val="1161510577"/>
                    </a:ext>
                  </a:extLst>
                </a:gridCol>
                <a:gridCol w="1669143">
                  <a:extLst>
                    <a:ext uri="{9D8B030D-6E8A-4147-A177-3AD203B41FA5}">
                      <a16:colId xmlns:a16="http://schemas.microsoft.com/office/drawing/2014/main" val="1282319710"/>
                    </a:ext>
                  </a:extLst>
                </a:gridCol>
                <a:gridCol w="1669143">
                  <a:extLst>
                    <a:ext uri="{9D8B030D-6E8A-4147-A177-3AD203B41FA5}">
                      <a16:colId xmlns:a16="http://schemas.microsoft.com/office/drawing/2014/main" val="3754140224"/>
                    </a:ext>
                  </a:extLst>
                </a:gridCol>
                <a:gridCol w="1669143">
                  <a:extLst>
                    <a:ext uri="{9D8B030D-6E8A-4147-A177-3AD203B41FA5}">
                      <a16:colId xmlns:a16="http://schemas.microsoft.com/office/drawing/2014/main" val="101634577"/>
                    </a:ext>
                  </a:extLst>
                </a:gridCol>
              </a:tblGrid>
              <a:tr h="503355">
                <a:tc>
                  <a:txBody>
                    <a:bodyPr/>
                    <a:lstStyle/>
                    <a:p>
                      <a:pPr algn="ctr"/>
                      <a:endParaRPr lang="LID4096" sz="1600" u="sng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chemeClr val="tx1"/>
                          </a:solidFill>
                          <a:latin typeface="Barlow" panose="00000500000000000000" pitchFamily="2" charset="0"/>
                        </a:rPr>
                        <a:t>Accuracy</a:t>
                      </a:r>
                      <a:endParaRPr lang="LID4096" sz="1600" u="none" dirty="0">
                        <a:solidFill>
                          <a:schemeClr val="tx1"/>
                        </a:solidFill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chemeClr val="tx1"/>
                          </a:solidFill>
                          <a:latin typeface="Barlow" panose="00000500000000000000" pitchFamily="2" charset="0"/>
                        </a:rPr>
                        <a:t>Recall</a:t>
                      </a:r>
                      <a:endParaRPr lang="LID4096" sz="1600" u="none" dirty="0">
                        <a:solidFill>
                          <a:schemeClr val="tx1"/>
                        </a:solidFill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chemeClr val="tx1"/>
                          </a:solidFill>
                          <a:latin typeface="Barlow" panose="00000500000000000000" pitchFamily="2" charset="0"/>
                        </a:rPr>
                        <a:t>F1</a:t>
                      </a:r>
                      <a:endParaRPr lang="LID4096" sz="1600" u="none" dirty="0">
                        <a:solidFill>
                          <a:schemeClr val="tx1"/>
                        </a:solidFill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3750462"/>
                  </a:ext>
                </a:extLst>
              </a:tr>
              <a:tr h="50335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arlow" panose="00000500000000000000" pitchFamily="2" charset="0"/>
                        </a:rPr>
                        <a:t>Validation</a:t>
                      </a:r>
                      <a:endParaRPr lang="LID4096" sz="1600" dirty="0">
                        <a:solidFill>
                          <a:schemeClr val="tx1"/>
                        </a:solidFill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Barlow" panose="00000500000000000000" pitchFamily="2" charset="0"/>
                        </a:rPr>
                        <a:t>0.88</a:t>
                      </a:r>
                      <a:endParaRPr lang="LID4096" sz="16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A3F50"/>
                          </a:solidFill>
                          <a:effectLst/>
                          <a:uLnTx/>
                          <a:uFillTx/>
                          <a:latin typeface="Barlow" panose="00000500000000000000" pitchFamily="2" charset="0"/>
                          <a:sym typeface="Barlow Light"/>
                        </a:rPr>
                        <a:t>0.91</a:t>
                      </a:r>
                      <a:endParaRPr lang="LID4096" sz="16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Barlow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0.9</a:t>
                      </a:r>
                      <a:endParaRPr lang="he-IL" sz="1600" b="0" dirty="0">
                        <a:effectLst/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690692"/>
                  </a:ext>
                </a:extLst>
              </a:tr>
              <a:tr h="50335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arlow" panose="00000500000000000000" pitchFamily="2" charset="0"/>
                        </a:rPr>
                        <a:t>test</a:t>
                      </a:r>
                      <a:endParaRPr lang="LID4096" sz="1600" dirty="0">
                        <a:solidFill>
                          <a:schemeClr val="tx1"/>
                        </a:solidFill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Barlow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0.83</a:t>
                      </a:r>
                      <a:endParaRPr lang="LID4096" sz="16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Barlow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0.88</a:t>
                      </a:r>
                      <a:endParaRPr lang="LID4096" sz="16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Barlow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0.87</a:t>
                      </a:r>
                      <a:endParaRPr lang="LID4096" sz="16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310875"/>
                  </a:ext>
                </a:extLst>
              </a:tr>
            </a:tbl>
          </a:graphicData>
        </a:graphic>
      </p:graphicFrame>
      <p:sp>
        <p:nvSpPr>
          <p:cNvPr id="3" name="Google Shape;997;p20">
            <a:extLst>
              <a:ext uri="{FF2B5EF4-FFF2-40B4-BE49-F238E27FC236}">
                <a16:creationId xmlns:a16="http://schemas.microsoft.com/office/drawing/2014/main" id="{8239A3EA-9746-D3C8-08D3-9A1070567021}"/>
              </a:ext>
            </a:extLst>
          </p:cNvPr>
          <p:cNvSpPr txBox="1">
            <a:spLocks/>
          </p:cNvSpPr>
          <p:nvPr/>
        </p:nvSpPr>
        <p:spPr>
          <a:xfrm>
            <a:off x="1756229" y="2243434"/>
            <a:ext cx="3360057" cy="5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GB" sz="4400" dirty="0"/>
              <a:t>CNN model</a:t>
            </a:r>
            <a:endParaRPr lang="LID4096" sz="4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C4332D-AADD-C41E-A734-470797300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823" y="38150"/>
            <a:ext cx="3272219" cy="300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058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97;p20">
            <a:extLst>
              <a:ext uri="{FF2B5EF4-FFF2-40B4-BE49-F238E27FC236}">
                <a16:creationId xmlns:a16="http://schemas.microsoft.com/office/drawing/2014/main" id="{627EF47D-E7BD-CFAD-3107-7ED2E8D2D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141" y="641886"/>
            <a:ext cx="8813802" cy="5413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400" dirty="0"/>
              <a:t>Exploring the changes in the voice</a:t>
            </a:r>
            <a:endParaRPr lang="LID4096" sz="4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06D3E8D-0E6B-2935-8548-68005CF07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8" y="1702550"/>
            <a:ext cx="4572001" cy="34409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713030A-2A79-AAC4-CA74-7C8C4C8DC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2549"/>
            <a:ext cx="4572002" cy="344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04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3889829" cy="5413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4400" dirty="0"/>
              <a:t>Conclusions</a:t>
            </a:r>
            <a:endParaRPr lang="LID4096" sz="44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75FCE1B-79F1-DA2F-6576-3DC7BA300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125" y="152131"/>
            <a:ext cx="43243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595;p17">
            <a:extLst>
              <a:ext uri="{FF2B5EF4-FFF2-40B4-BE49-F238E27FC236}">
                <a16:creationId xmlns:a16="http://schemas.microsoft.com/office/drawing/2014/main" id="{C391BF5E-F91C-015D-6E19-636C8FA6267C}"/>
              </a:ext>
            </a:extLst>
          </p:cNvPr>
          <p:cNvSpPr txBox="1">
            <a:spLocks/>
          </p:cNvSpPr>
          <p:nvPr/>
        </p:nvSpPr>
        <p:spPr>
          <a:xfrm>
            <a:off x="123371" y="1074380"/>
            <a:ext cx="4064000" cy="149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b="0" i="0" dirty="0">
                <a:solidFill>
                  <a:schemeClr val="tx1"/>
                </a:solidFill>
                <a:effectLst/>
              </a:rPr>
              <a:t>We found that MFCC </a:t>
            </a:r>
            <a:r>
              <a:rPr lang="en-GB" dirty="0">
                <a:solidFill>
                  <a:schemeClr val="tx1"/>
                </a:solidFill>
              </a:rPr>
              <a:t>Shimmer, ZCR, mean pitch etc were</a:t>
            </a:r>
            <a:r>
              <a:rPr lang="en-GB" b="0" i="0" dirty="0">
                <a:solidFill>
                  <a:schemeClr val="tx1"/>
                </a:solidFill>
                <a:effectLst/>
              </a:rPr>
              <a:t> the most indicative voice feature for diagnosing PD in statistical models.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34EA9-190B-ADEB-CF1D-CE09AE2D5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5" y="2724539"/>
            <a:ext cx="2924460" cy="2243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945604-D7D4-703A-7C53-A82B947FF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6351" y="2724539"/>
            <a:ext cx="2924460" cy="2266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17CE92-C004-E19A-51FC-760CE3301C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217" y="2724540"/>
            <a:ext cx="2934422" cy="226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88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3889829" cy="5413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4400" dirty="0"/>
              <a:t>Conclusions</a:t>
            </a:r>
            <a:endParaRPr lang="LID4096" sz="44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</a:t>
            </a:r>
            <a:endParaRPr dirty="0"/>
          </a:p>
        </p:txBody>
      </p:sp>
      <p:sp>
        <p:nvSpPr>
          <p:cNvPr id="3" name="Google Shape;595;p17">
            <a:extLst>
              <a:ext uri="{FF2B5EF4-FFF2-40B4-BE49-F238E27FC236}">
                <a16:creationId xmlns:a16="http://schemas.microsoft.com/office/drawing/2014/main" id="{C391BF5E-F91C-015D-6E19-636C8FA6267C}"/>
              </a:ext>
            </a:extLst>
          </p:cNvPr>
          <p:cNvSpPr txBox="1">
            <a:spLocks/>
          </p:cNvSpPr>
          <p:nvPr/>
        </p:nvSpPr>
        <p:spPr>
          <a:xfrm>
            <a:off x="0" y="1146951"/>
            <a:ext cx="7329714" cy="154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dirty="0">
                <a:solidFill>
                  <a:schemeClr val="tx1"/>
                </a:solidFill>
              </a:rPr>
              <a:t>On the deep learning model we used Spectral features, Chroma STFT, 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Mel Spectrogram and more.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dirty="0">
                <a:solidFill>
                  <a:schemeClr val="tx1"/>
                </a:solidFill>
              </a:rPr>
              <a:t>We found that the deep learning model achieved better result than other models we tested.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E8DD1FA-57FC-B6E6-6397-81822A2A8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464" y="0"/>
            <a:ext cx="11842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E72FEF2-76A7-1A3F-CED7-0A2326B9C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86" y="2692401"/>
            <a:ext cx="5666467" cy="227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443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3889829" cy="5413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4400" dirty="0"/>
              <a:t>Summary </a:t>
            </a:r>
            <a:endParaRPr lang="LID4096" sz="44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" name="Google Shape;595;p17">
            <a:extLst>
              <a:ext uri="{FF2B5EF4-FFF2-40B4-BE49-F238E27FC236}">
                <a16:creationId xmlns:a16="http://schemas.microsoft.com/office/drawing/2014/main" id="{C391BF5E-F91C-015D-6E19-636C8FA6267C}"/>
              </a:ext>
            </a:extLst>
          </p:cNvPr>
          <p:cNvSpPr txBox="1">
            <a:spLocks/>
          </p:cNvSpPr>
          <p:nvPr/>
        </p:nvSpPr>
        <p:spPr>
          <a:xfrm>
            <a:off x="-1" y="1146950"/>
            <a:ext cx="8817430" cy="1247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dirty="0">
                <a:solidFill>
                  <a:schemeClr val="tx1"/>
                </a:solidFill>
              </a:rPr>
              <a:t>Our project has demonstrated the potential for using speech and machine learning algorithms for the diagnosis of Parkinson's disease.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dirty="0"/>
              <a:t>We proved our hypothesis by building a working model that can accurately identify PD in voice.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endParaRPr lang="en-GB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A17D2C-A4B3-D209-6F66-2EA921D7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29" y="2394857"/>
            <a:ext cx="9187543" cy="280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58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"/>
          <p:cNvSpPr txBox="1">
            <a:spLocks noGrp="1"/>
          </p:cNvSpPr>
          <p:nvPr>
            <p:ph type="title"/>
          </p:nvPr>
        </p:nvSpPr>
        <p:spPr>
          <a:xfrm>
            <a:off x="420623" y="608948"/>
            <a:ext cx="3396635" cy="569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sz="4400"/>
              <a:t>Introduction</a:t>
            </a:r>
            <a:endParaRPr/>
          </a:p>
        </p:txBody>
      </p:sp>
      <p:sp>
        <p:nvSpPr>
          <p:cNvPr id="320" name="Google Shape;320;p2"/>
          <p:cNvSpPr txBox="1">
            <a:spLocks noGrp="1"/>
          </p:cNvSpPr>
          <p:nvPr>
            <p:ph type="body" idx="1"/>
          </p:nvPr>
        </p:nvSpPr>
        <p:spPr>
          <a:xfrm>
            <a:off x="224764" y="1497269"/>
            <a:ext cx="5693802" cy="151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▸"/>
            </a:pPr>
            <a:r>
              <a:rPr lang="en-GB" sz="1600" b="0" i="0" dirty="0">
                <a:solidFill>
                  <a:schemeClr val="dk1"/>
                </a:solidFill>
              </a:rPr>
              <a:t>Parkinson's disease (PD) is a progressive neurological disorder that affects movement and can cause changes in speech, including tremors, monotone speech, and a decrease in volume pitch and intensity. </a:t>
            </a:r>
            <a:r>
              <a:rPr lang="en-GB" sz="1000" b="0" i="0" dirty="0">
                <a:solidFill>
                  <a:schemeClr val="dk1"/>
                </a:solidFill>
                <a:hlinkClick r:id="rId3" action="ppaction://hlinksldjump"/>
              </a:rPr>
              <a:t>[2]</a:t>
            </a:r>
            <a:endParaRPr sz="2400" dirty="0"/>
          </a:p>
          <a:p>
            <a:pPr marL="457200" lvl="0" indent="-2286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600" b="0" i="0" dirty="0">
              <a:solidFill>
                <a:schemeClr val="dk1"/>
              </a:solidFill>
            </a:endParaRPr>
          </a:p>
        </p:txBody>
      </p:sp>
      <p:sp>
        <p:nvSpPr>
          <p:cNvPr id="321" name="Google Shape;321;p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grpSp>
        <p:nvGrpSpPr>
          <p:cNvPr id="322" name="Google Shape;322;p2"/>
          <p:cNvGrpSpPr/>
          <p:nvPr/>
        </p:nvGrpSpPr>
        <p:grpSpPr>
          <a:xfrm>
            <a:off x="5948987" y="1497269"/>
            <a:ext cx="2928488" cy="3139481"/>
            <a:chOff x="2183550" y="65875"/>
            <a:chExt cx="4483981" cy="4807045"/>
          </a:xfrm>
        </p:grpSpPr>
        <p:sp>
          <p:nvSpPr>
            <p:cNvPr id="323" name="Google Shape;323;p2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5" name="Google Shape;345;p2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346" name="Google Shape;346;p2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347" name="Google Shape;347;p2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8" name="Google Shape;348;p2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9" name="Google Shape;349;p2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50" name="Google Shape;350;p2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351" name="Google Shape;351;p2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2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53" name="Google Shape;353;p2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2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2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2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" name="Google Shape;357;p2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8" name="Google Shape;358;p2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" name="Google Shape;359;p2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" name="Google Shape;360;p2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1" name="Google Shape;361;p2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2" name="Google Shape;362;p2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" name="Google Shape;363;p2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364;p2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365;p2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" name="Google Shape;366;p2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367;p2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368;p2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" name="Google Shape;369;p2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" name="Google Shape;370;p2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" name="Google Shape;371;p2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" name="Google Shape;372;p2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" name="Google Shape;373;p2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" name="Google Shape;374;p2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" name="Google Shape;375;p2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" name="Google Shape;376;p2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" name="Google Shape;377;p2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" name="Google Shape;378;p2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" name="Google Shape;379;p2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" name="Google Shape;380;p2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" name="Google Shape;381;p2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" name="Google Shape;382;p2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" name="Google Shape;383;p2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" name="Google Shape;384;p2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" name="Google Shape;385;p2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6" name="Google Shape;386;p2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" name="Google Shape;387;p2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" name="Google Shape;388;p2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9" name="Google Shape;389;p2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" name="Google Shape;390;p2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" name="Google Shape;391;p2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392;p2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393;p2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394;p2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Google Shape;395;p2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396;p2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" name="Google Shape;397;p2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" name="Google Shape;398;p2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" name="Google Shape;399;p2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" name="Google Shape;400;p2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" name="Google Shape;401;p2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2" name="Google Shape;402;p2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3" name="Google Shape;403;p2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4" name="Google Shape;404;p2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" name="Google Shape;405;p2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" name="Google Shape;406;p2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" name="Google Shape;407;p2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2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2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2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2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2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2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2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5" name="Google Shape;415;p2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" name="Google Shape;416;p2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7" name="Google Shape;417;p2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418" name="Google Shape;418;p2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419" name="Google Shape;419;p2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0" name="Google Shape;420;p2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2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" name="Google Shape;422;p2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" name="Google Shape;423;p2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24" name="Google Shape;424;p2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2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" name="Google Shape;426;p2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27" name="Google Shape;427;p2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2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2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6" name="Google Shape;456;p2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457" name="Google Shape;457;p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B892CF56-6FC2-A03F-2505-54BDFC71A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42" b="54850"/>
          <a:stretch/>
        </p:blipFill>
        <p:spPr bwMode="auto">
          <a:xfrm>
            <a:off x="552445" y="3429753"/>
            <a:ext cx="5038441" cy="151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3889829" cy="5413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4400" dirty="0"/>
              <a:t>Bibliography</a:t>
            </a:r>
            <a:endParaRPr lang="LID4096" sz="44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" name="Google Shape;595;p17">
            <a:extLst>
              <a:ext uri="{FF2B5EF4-FFF2-40B4-BE49-F238E27FC236}">
                <a16:creationId xmlns:a16="http://schemas.microsoft.com/office/drawing/2014/main" id="{C61DF491-54C1-4A7A-6851-FD3BF67BCD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6885" y="1415478"/>
            <a:ext cx="8490229" cy="30186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Advances in Parkinson’s Disease detection and assessment using voice and speech: A review of the articulatory and phonatory aspects Laureano Moro-Velazquez, </a:t>
            </a:r>
            <a:r>
              <a:rPr lang="en-GB" sz="1200" u="sng" dirty="0" err="1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Najim</a:t>
            </a: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200" u="sng" dirty="0" err="1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Dehak</a:t>
            </a: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</a:t>
            </a:r>
            <a:r>
              <a:rPr lang="en-GB" sz="1200" u="sng" dirty="0" err="1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Center</a:t>
            </a: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Language and Speech Processing, Johns Hopkins University, Baltimore, USA) , Jorge A. Gomez-Garcia, Juan I. </a:t>
            </a:r>
            <a:r>
              <a:rPr lang="en-GB" sz="1200" u="sng" dirty="0" err="1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Godino-Llorente</a:t>
            </a: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(Escuela </a:t>
            </a:r>
            <a:r>
              <a:rPr lang="en-GB" sz="1200" u="sng" dirty="0" err="1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T´ecnica</a:t>
            </a: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Superior de </a:t>
            </a:r>
            <a:r>
              <a:rPr lang="en-GB" sz="1200" u="sng" dirty="0" err="1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Ingeniería</a:t>
            </a: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 </a:t>
            </a:r>
            <a:r>
              <a:rPr lang="en-GB" sz="1200" u="sng" dirty="0" err="1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Sistemas</a:t>
            </a: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</a:t>
            </a:r>
            <a:r>
              <a:rPr lang="en-GB" sz="1200" u="sng" dirty="0" err="1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Telecomunicaci</a:t>
            </a: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´ on, Universidad </a:t>
            </a:r>
            <a:r>
              <a:rPr lang="en-GB" sz="1200" u="sng" dirty="0" err="1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Polit´ecnica</a:t>
            </a: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Madrid, Madrid, Spain) , Julian D. Arias-</a:t>
            </a:r>
            <a:r>
              <a:rPr lang="en-GB" sz="1200" u="sng" dirty="0" err="1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Londono</a:t>
            </a: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˜ (Department of Systems Engineering, Universidad de Antioquia, Medellín, Colombia).</a:t>
            </a:r>
            <a:endParaRPr lang="en-GB" sz="1200" u="sng" dirty="0">
              <a:solidFill>
                <a:schemeClr val="tx2">
                  <a:lumMod val="50000"/>
                </a:schemeClr>
              </a:solidFill>
              <a:effectLst/>
              <a:latin typeface="Barlow Light" panose="000004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Barlow Light"/>
              <a:buAutoNum type="arabicPeriod"/>
            </a:pP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Parkinson’s Disease Diagnosis Using Machine Learning and Voice Timothy J. </a:t>
            </a:r>
            <a:r>
              <a:rPr lang="en-GB" sz="1200" u="sng" dirty="0" err="1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Wroge</a:t>
            </a: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(Department of Bioengineering, University of Pittsburgh, Pittsburgh, Pennsylvania, USA) , Yasin </a:t>
            </a:r>
            <a:r>
              <a:rPr lang="en-GB" sz="1200" u="sng" dirty="0" err="1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Ozkanca</a:t>
            </a: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Cenk </a:t>
            </a:r>
            <a:r>
              <a:rPr lang="en-GB" sz="1200" u="sng" dirty="0" err="1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Demiroglu</a:t>
            </a: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(Department of Engineering, </a:t>
            </a:r>
            <a:r>
              <a:rPr lang="en-GB" sz="1200" u="sng" dirty="0" err="1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Ozye</a:t>
            </a: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¨ gin University, Istanbul, Turkey) , Dong Si (Division of Computing and Software Systems, University of Washington, Seattle, Washington, USA) , David C. Atkins and Reza Hosseini </a:t>
            </a:r>
            <a:r>
              <a:rPr lang="en-GB" sz="1200" u="sng" dirty="0" err="1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Ghomi</a:t>
            </a: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(Department of Psychiatry and </a:t>
            </a:r>
            <a:r>
              <a:rPr lang="en-GB" sz="1200" u="sng" dirty="0" err="1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Behavioral</a:t>
            </a: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Sciences, University of Washington, Seattle, Washington, USA).</a:t>
            </a:r>
            <a:endParaRPr lang="en-GB" sz="1200" u="sng" dirty="0">
              <a:solidFill>
                <a:schemeClr val="tx2">
                  <a:lumMod val="50000"/>
                </a:schemeClr>
              </a:solidFill>
              <a:effectLst/>
              <a:latin typeface="Barlow Light" panose="000004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marR="0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Bot BM, </a:t>
            </a:r>
            <a:r>
              <a:rPr lang="en-GB" sz="1200" u="sng" dirty="0" err="1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Suver</a:t>
            </a: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C, </a:t>
            </a:r>
            <a:r>
              <a:rPr lang="en-GB" sz="1200" u="sng" dirty="0" err="1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Chaibub</a:t>
            </a: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Neto E, Kellen M, Klein A, Bare C, </a:t>
            </a:r>
            <a:r>
              <a:rPr lang="en-GB" sz="1200" u="sng" dirty="0" err="1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Doerr</a:t>
            </a: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M, Pratap A, Wilbanks J, Friend S, </a:t>
            </a:r>
            <a:r>
              <a:rPr lang="en-GB" sz="1200" u="sng" dirty="0" err="1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Trister</a:t>
            </a: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AD (Sage Bionetworks, Seattle, WA),</a:t>
            </a: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Dorsey ER (</a:t>
            </a:r>
            <a:r>
              <a:rPr lang="en-GB" sz="1200" u="sng" dirty="0" err="1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Center</a:t>
            </a: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Human Experimental Therapeutics, University of Rochester Medical </a:t>
            </a:r>
            <a:r>
              <a:rPr lang="en-GB" sz="1200" u="sng" dirty="0" err="1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Center</a:t>
            </a: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Rochester, NY. </a:t>
            </a:r>
            <a:b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mPower Study, Parkinson disease mobile data collected using </a:t>
            </a:r>
            <a:r>
              <a:rPr lang="en-GB" sz="1200" u="sng" dirty="0" err="1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ResearchKit</a:t>
            </a:r>
            <a:r>
              <a:rPr lang="en-GB" sz="1200" u="sng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Nature Scientific Data</a:t>
            </a:r>
            <a:r>
              <a:rPr lang="en-GB" sz="1200" b="1" u="sng" dirty="0">
                <a:solidFill>
                  <a:schemeClr val="tx1"/>
                </a:solidFill>
                <a:effectLst/>
                <a:latin typeface="Barlow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GB" sz="1200" u="sng" dirty="0">
              <a:solidFill>
                <a:schemeClr val="tx2">
                  <a:lumMod val="50000"/>
                </a:schemeClr>
              </a:solidFill>
              <a:effectLst/>
              <a:latin typeface="Barlow Light" panose="000004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433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3889829" cy="5413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4400" dirty="0"/>
              <a:t>Appendix</a:t>
            </a:r>
            <a:endParaRPr lang="LID4096" sz="44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9" name="Google Shape;595;p17">
            <a:extLst>
              <a:ext uri="{FF2B5EF4-FFF2-40B4-BE49-F238E27FC236}">
                <a16:creationId xmlns:a16="http://schemas.microsoft.com/office/drawing/2014/main" id="{C61DF491-54C1-4A7A-6851-FD3BF67BCD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6885" y="1442999"/>
            <a:ext cx="3468601" cy="33975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 for the project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Barlow" panose="00000500000000000000" pitchFamily="2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mobile‑assisted voice condition analysis system for Parkinson’s disease: assessment of usability conditions Javier Carrón1 , Yolanda Campos‑Roca2 , Mario Madruga1 and Carlos J. Pérez1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speech-emotion-recognition-Kaggle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US" i="0" dirty="0">
                <a:solidFill>
                  <a:schemeClr val="tx2">
                    <a:lumMod val="50000"/>
                  </a:schemeClr>
                </a:solidFill>
                <a:effectLst/>
                <a:latin typeface="Barlow Light" panose="000004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CNNs for Audio Classification</a:t>
            </a:r>
            <a:endParaRPr lang="en-US" dirty="0">
              <a:solidFill>
                <a:schemeClr val="tx2">
                  <a:lumMod val="50000"/>
                </a:schemeClr>
              </a:solidFill>
              <a:latin typeface="Barlow Light" panose="00000400000000000000" pitchFamily="2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GB" u="sng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FAC1E7-701F-07D0-045E-74BEF5EE14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810" y="0"/>
            <a:ext cx="52511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12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"/>
          <p:cNvSpPr txBox="1">
            <a:spLocks noGrp="1"/>
          </p:cNvSpPr>
          <p:nvPr>
            <p:ph type="title"/>
          </p:nvPr>
        </p:nvSpPr>
        <p:spPr>
          <a:xfrm>
            <a:off x="420623" y="608948"/>
            <a:ext cx="6227132" cy="569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sz="4400" dirty="0"/>
              <a:t>What are we here to do?</a:t>
            </a:r>
            <a:endParaRPr dirty="0"/>
          </a:p>
        </p:txBody>
      </p:sp>
      <p:sp>
        <p:nvSpPr>
          <p:cNvPr id="320" name="Google Shape;320;p2"/>
          <p:cNvSpPr txBox="1">
            <a:spLocks noGrp="1"/>
          </p:cNvSpPr>
          <p:nvPr>
            <p:ph type="body" idx="1"/>
          </p:nvPr>
        </p:nvSpPr>
        <p:spPr>
          <a:xfrm>
            <a:off x="348355" y="1554636"/>
            <a:ext cx="5877353" cy="191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▸"/>
            </a:pPr>
            <a:r>
              <a:rPr lang="en-GB" sz="1600" b="0" i="0" dirty="0">
                <a:solidFill>
                  <a:schemeClr val="dk1"/>
                </a:solidFill>
              </a:rPr>
              <a:t>In this study, we aim to explore the potential of using machine learning to analyze changes in the voice that may be associated with PD. </a:t>
            </a:r>
            <a:br>
              <a:rPr lang="en-GB" sz="1600" b="0" i="0" dirty="0">
                <a:solidFill>
                  <a:schemeClr val="dk1"/>
                </a:solidFill>
              </a:rPr>
            </a:br>
            <a:r>
              <a:rPr lang="en-GB" sz="1600" b="0" i="0" dirty="0">
                <a:solidFill>
                  <a:schemeClr val="dk1"/>
                </a:solidFill>
              </a:rPr>
              <a:t>By doing so, we hope to build a model that can accurately diagnose the disease. </a:t>
            </a:r>
            <a:endParaRPr sz="2400" dirty="0"/>
          </a:p>
          <a:p>
            <a:pPr marL="457200" lvl="0" indent="-2286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600" b="0" i="0" dirty="0">
              <a:solidFill>
                <a:schemeClr val="dk1"/>
              </a:solidFill>
            </a:endParaRPr>
          </a:p>
        </p:txBody>
      </p:sp>
      <p:sp>
        <p:nvSpPr>
          <p:cNvPr id="321" name="Google Shape;321;p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grpSp>
        <p:nvGrpSpPr>
          <p:cNvPr id="2" name="Google Shape;348;p13">
            <a:extLst>
              <a:ext uri="{FF2B5EF4-FFF2-40B4-BE49-F238E27FC236}">
                <a16:creationId xmlns:a16="http://schemas.microsoft.com/office/drawing/2014/main" id="{9837BD3C-0BFF-36B0-98CD-F41C49F56567}"/>
              </a:ext>
            </a:extLst>
          </p:cNvPr>
          <p:cNvGrpSpPr/>
          <p:nvPr/>
        </p:nvGrpSpPr>
        <p:grpSpPr>
          <a:xfrm>
            <a:off x="5942671" y="2562762"/>
            <a:ext cx="2706354" cy="1604434"/>
            <a:chOff x="6986665" y="3298709"/>
            <a:chExt cx="1817809" cy="1077669"/>
          </a:xfrm>
        </p:grpSpPr>
        <p:sp>
          <p:nvSpPr>
            <p:cNvPr id="3" name="Google Shape;349;p13">
              <a:extLst>
                <a:ext uri="{FF2B5EF4-FFF2-40B4-BE49-F238E27FC236}">
                  <a16:creationId xmlns:a16="http://schemas.microsoft.com/office/drawing/2014/main" id="{9E1B966D-37CC-B07A-1271-CEC43F6192AF}"/>
                </a:ext>
              </a:extLst>
            </p:cNvPr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350;p13">
              <a:extLst>
                <a:ext uri="{FF2B5EF4-FFF2-40B4-BE49-F238E27FC236}">
                  <a16:creationId xmlns:a16="http://schemas.microsoft.com/office/drawing/2014/main" id="{74F4A1DA-2992-C27F-5D29-1C52BE8AE613}"/>
                </a:ext>
              </a:extLst>
            </p:cNvPr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351;p13">
              <a:extLst>
                <a:ext uri="{FF2B5EF4-FFF2-40B4-BE49-F238E27FC236}">
                  <a16:creationId xmlns:a16="http://schemas.microsoft.com/office/drawing/2014/main" id="{0C44B181-D737-C836-639C-D87B27694060}"/>
                </a:ext>
              </a:extLst>
            </p:cNvPr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52;p13">
              <a:extLst>
                <a:ext uri="{FF2B5EF4-FFF2-40B4-BE49-F238E27FC236}">
                  <a16:creationId xmlns:a16="http://schemas.microsoft.com/office/drawing/2014/main" id="{079CE9D4-7CAA-5FAA-2FD0-32D6A9A9F47B}"/>
                </a:ext>
              </a:extLst>
            </p:cNvPr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53;p13">
              <a:extLst>
                <a:ext uri="{FF2B5EF4-FFF2-40B4-BE49-F238E27FC236}">
                  <a16:creationId xmlns:a16="http://schemas.microsoft.com/office/drawing/2014/main" id="{E76960CC-FD52-5FEC-F358-836FA9C73FC3}"/>
                </a:ext>
              </a:extLst>
            </p:cNvPr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54;p13">
              <a:extLst>
                <a:ext uri="{FF2B5EF4-FFF2-40B4-BE49-F238E27FC236}">
                  <a16:creationId xmlns:a16="http://schemas.microsoft.com/office/drawing/2014/main" id="{CEC0851E-809A-A33A-959B-91ABA1A5E809}"/>
                </a:ext>
              </a:extLst>
            </p:cNvPr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55;p13">
              <a:extLst>
                <a:ext uri="{FF2B5EF4-FFF2-40B4-BE49-F238E27FC236}">
                  <a16:creationId xmlns:a16="http://schemas.microsoft.com/office/drawing/2014/main" id="{37EC4B41-3FBE-0B95-3D45-4E8A1B91F70A}"/>
                </a:ext>
              </a:extLst>
            </p:cNvPr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56;p13">
              <a:extLst>
                <a:ext uri="{FF2B5EF4-FFF2-40B4-BE49-F238E27FC236}">
                  <a16:creationId xmlns:a16="http://schemas.microsoft.com/office/drawing/2014/main" id="{B7D77F6E-81FD-56F6-DDF3-0BFBFE9EC251}"/>
                </a:ext>
              </a:extLst>
            </p:cNvPr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57;p13">
              <a:extLst>
                <a:ext uri="{FF2B5EF4-FFF2-40B4-BE49-F238E27FC236}">
                  <a16:creationId xmlns:a16="http://schemas.microsoft.com/office/drawing/2014/main" id="{99D3B576-EC9E-6027-3673-98FE318965C7}"/>
                </a:ext>
              </a:extLst>
            </p:cNvPr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58;p13">
              <a:extLst>
                <a:ext uri="{FF2B5EF4-FFF2-40B4-BE49-F238E27FC236}">
                  <a16:creationId xmlns:a16="http://schemas.microsoft.com/office/drawing/2014/main" id="{39618CC3-89A0-E351-ABEB-CE67ED903C3A}"/>
                </a:ext>
              </a:extLst>
            </p:cNvPr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59;p13">
              <a:extLst>
                <a:ext uri="{FF2B5EF4-FFF2-40B4-BE49-F238E27FC236}">
                  <a16:creationId xmlns:a16="http://schemas.microsoft.com/office/drawing/2014/main" id="{A1FDCDBA-4DDA-62BB-F48B-EA3561452946}"/>
                </a:ext>
              </a:extLst>
            </p:cNvPr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60;p13">
              <a:extLst>
                <a:ext uri="{FF2B5EF4-FFF2-40B4-BE49-F238E27FC236}">
                  <a16:creationId xmlns:a16="http://schemas.microsoft.com/office/drawing/2014/main" id="{A07B3533-8B4F-DF3D-A34F-FC55E466F066}"/>
                </a:ext>
              </a:extLst>
            </p:cNvPr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61;p13">
              <a:extLst>
                <a:ext uri="{FF2B5EF4-FFF2-40B4-BE49-F238E27FC236}">
                  <a16:creationId xmlns:a16="http://schemas.microsoft.com/office/drawing/2014/main" id="{DDBFEAD3-3C3E-79E3-B512-F798AEBD85E4}"/>
                </a:ext>
              </a:extLst>
            </p:cNvPr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62;p13">
              <a:extLst>
                <a:ext uri="{FF2B5EF4-FFF2-40B4-BE49-F238E27FC236}">
                  <a16:creationId xmlns:a16="http://schemas.microsoft.com/office/drawing/2014/main" id="{8FCE6E11-8021-92FF-8C09-95CFC15FF8CC}"/>
                </a:ext>
              </a:extLst>
            </p:cNvPr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63;p13">
              <a:extLst>
                <a:ext uri="{FF2B5EF4-FFF2-40B4-BE49-F238E27FC236}">
                  <a16:creationId xmlns:a16="http://schemas.microsoft.com/office/drawing/2014/main" id="{DE0BB2CE-0690-7E26-A88F-D87488D921A2}"/>
                </a:ext>
              </a:extLst>
            </p:cNvPr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64;p13">
              <a:extLst>
                <a:ext uri="{FF2B5EF4-FFF2-40B4-BE49-F238E27FC236}">
                  <a16:creationId xmlns:a16="http://schemas.microsoft.com/office/drawing/2014/main" id="{605CB58D-5EB3-620C-A181-D7CC2AF462CE}"/>
                </a:ext>
              </a:extLst>
            </p:cNvPr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65;p13">
              <a:extLst>
                <a:ext uri="{FF2B5EF4-FFF2-40B4-BE49-F238E27FC236}">
                  <a16:creationId xmlns:a16="http://schemas.microsoft.com/office/drawing/2014/main" id="{EBEF8664-F0B0-84D0-9698-1CFD213FD87C}"/>
                </a:ext>
              </a:extLst>
            </p:cNvPr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66;p13">
              <a:extLst>
                <a:ext uri="{FF2B5EF4-FFF2-40B4-BE49-F238E27FC236}">
                  <a16:creationId xmlns:a16="http://schemas.microsoft.com/office/drawing/2014/main" id="{3FF7D440-8FDE-BB82-E586-32DA1F32B974}"/>
                </a:ext>
              </a:extLst>
            </p:cNvPr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67;p13">
              <a:extLst>
                <a:ext uri="{FF2B5EF4-FFF2-40B4-BE49-F238E27FC236}">
                  <a16:creationId xmlns:a16="http://schemas.microsoft.com/office/drawing/2014/main" id="{6EC7FC83-A7A7-CC56-2027-FD358A7E3175}"/>
                </a:ext>
              </a:extLst>
            </p:cNvPr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68;p13">
              <a:extLst>
                <a:ext uri="{FF2B5EF4-FFF2-40B4-BE49-F238E27FC236}">
                  <a16:creationId xmlns:a16="http://schemas.microsoft.com/office/drawing/2014/main" id="{9100B1E1-DB21-5F76-5733-2473EA71583F}"/>
                </a:ext>
              </a:extLst>
            </p:cNvPr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69;p13">
              <a:extLst>
                <a:ext uri="{FF2B5EF4-FFF2-40B4-BE49-F238E27FC236}">
                  <a16:creationId xmlns:a16="http://schemas.microsoft.com/office/drawing/2014/main" id="{BC0E1063-8519-58CB-1F89-149A664FBB96}"/>
                </a:ext>
              </a:extLst>
            </p:cNvPr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70;p13">
              <a:extLst>
                <a:ext uri="{FF2B5EF4-FFF2-40B4-BE49-F238E27FC236}">
                  <a16:creationId xmlns:a16="http://schemas.microsoft.com/office/drawing/2014/main" id="{1ED47221-E652-87FB-606E-5E578AC08496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71;p13">
              <a:extLst>
                <a:ext uri="{FF2B5EF4-FFF2-40B4-BE49-F238E27FC236}">
                  <a16:creationId xmlns:a16="http://schemas.microsoft.com/office/drawing/2014/main" id="{1EABD9D3-ADEE-5123-8255-6D9708DCA1A6}"/>
                </a:ext>
              </a:extLst>
            </p:cNvPr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72;p13">
              <a:extLst>
                <a:ext uri="{FF2B5EF4-FFF2-40B4-BE49-F238E27FC236}">
                  <a16:creationId xmlns:a16="http://schemas.microsoft.com/office/drawing/2014/main" id="{9EA727F9-E726-ED13-58CF-6FE7D6B2CCDF}"/>
                </a:ext>
              </a:extLst>
            </p:cNvPr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73;p13">
              <a:extLst>
                <a:ext uri="{FF2B5EF4-FFF2-40B4-BE49-F238E27FC236}">
                  <a16:creationId xmlns:a16="http://schemas.microsoft.com/office/drawing/2014/main" id="{31C0F39C-CA57-E1EB-894F-EC721333B769}"/>
                </a:ext>
              </a:extLst>
            </p:cNvPr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74;p13">
              <a:extLst>
                <a:ext uri="{FF2B5EF4-FFF2-40B4-BE49-F238E27FC236}">
                  <a16:creationId xmlns:a16="http://schemas.microsoft.com/office/drawing/2014/main" id="{8AC5BE8D-76BB-0748-CE26-A57E760D4A47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9928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183899" y="639097"/>
            <a:ext cx="5173491" cy="71666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/>
              <a:t>Research Questions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183899" y="1602826"/>
            <a:ext cx="4548273" cy="210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1600" dirty="0"/>
              <a:t>can machine learning be used to accurately diagnose Parkinson's disease based on changes in the voice?</a:t>
            </a:r>
            <a:endParaRPr lang="en-US" sz="1600" dirty="0"/>
          </a:p>
          <a:p>
            <a:r>
              <a:rPr lang="en-US" sz="1600" dirty="0"/>
              <a:t>Which acoustic features does PD affect the most?</a:t>
            </a:r>
          </a:p>
          <a:p>
            <a:r>
              <a:rPr lang="en-US" sz="1600" dirty="0"/>
              <a:t>What is the best method to diagnose PD?</a:t>
            </a:r>
            <a:endParaRPr lang="LID4096" sz="1600"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966" name="Google Shape;2077;p34">
            <a:extLst>
              <a:ext uri="{FF2B5EF4-FFF2-40B4-BE49-F238E27FC236}">
                <a16:creationId xmlns:a16="http://schemas.microsoft.com/office/drawing/2014/main" id="{207CBE48-07B8-4645-C8EC-8D06FBC2E512}"/>
              </a:ext>
            </a:extLst>
          </p:cNvPr>
          <p:cNvGrpSpPr/>
          <p:nvPr/>
        </p:nvGrpSpPr>
        <p:grpSpPr>
          <a:xfrm>
            <a:off x="5521351" y="657227"/>
            <a:ext cx="3356124" cy="3829046"/>
            <a:chOff x="2602525" y="317054"/>
            <a:chExt cx="4174283" cy="4762495"/>
          </a:xfrm>
        </p:grpSpPr>
        <p:sp>
          <p:nvSpPr>
            <p:cNvPr id="967" name="Google Shape;2078;p34">
              <a:extLst>
                <a:ext uri="{FF2B5EF4-FFF2-40B4-BE49-F238E27FC236}">
                  <a16:creationId xmlns:a16="http://schemas.microsoft.com/office/drawing/2014/main" id="{D0BBE691-12D6-C20E-D984-6530DCDB1678}"/>
                </a:ext>
              </a:extLst>
            </p:cNvPr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2079;p34">
              <a:extLst>
                <a:ext uri="{FF2B5EF4-FFF2-40B4-BE49-F238E27FC236}">
                  <a16:creationId xmlns:a16="http://schemas.microsoft.com/office/drawing/2014/main" id="{0CC87A99-0E64-4F17-EA62-399A0893D233}"/>
                </a:ext>
              </a:extLst>
            </p:cNvPr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2080;p34">
              <a:extLst>
                <a:ext uri="{FF2B5EF4-FFF2-40B4-BE49-F238E27FC236}">
                  <a16:creationId xmlns:a16="http://schemas.microsoft.com/office/drawing/2014/main" id="{D9ECFD94-FA7A-A642-60C5-8DF789CE9AC8}"/>
                </a:ext>
              </a:extLst>
            </p:cNvPr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2081;p34">
              <a:extLst>
                <a:ext uri="{FF2B5EF4-FFF2-40B4-BE49-F238E27FC236}">
                  <a16:creationId xmlns:a16="http://schemas.microsoft.com/office/drawing/2014/main" id="{6899BE5D-4E1C-F61A-744E-23894438D784}"/>
                </a:ext>
              </a:extLst>
            </p:cNvPr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2082;p34">
              <a:extLst>
                <a:ext uri="{FF2B5EF4-FFF2-40B4-BE49-F238E27FC236}">
                  <a16:creationId xmlns:a16="http://schemas.microsoft.com/office/drawing/2014/main" id="{12E9CB24-B1A5-23A8-72C8-A17112FAF4D1}"/>
                </a:ext>
              </a:extLst>
            </p:cNvPr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2083;p34">
              <a:extLst>
                <a:ext uri="{FF2B5EF4-FFF2-40B4-BE49-F238E27FC236}">
                  <a16:creationId xmlns:a16="http://schemas.microsoft.com/office/drawing/2014/main" id="{B5F92969-F7B7-5255-EF25-5981E08A3BC1}"/>
                </a:ext>
              </a:extLst>
            </p:cNvPr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2084;p34">
              <a:extLst>
                <a:ext uri="{FF2B5EF4-FFF2-40B4-BE49-F238E27FC236}">
                  <a16:creationId xmlns:a16="http://schemas.microsoft.com/office/drawing/2014/main" id="{5C81E354-09C7-D7DA-DBA8-EE8FA8C020F3}"/>
                </a:ext>
              </a:extLst>
            </p:cNvPr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2085;p34">
              <a:extLst>
                <a:ext uri="{FF2B5EF4-FFF2-40B4-BE49-F238E27FC236}">
                  <a16:creationId xmlns:a16="http://schemas.microsoft.com/office/drawing/2014/main" id="{22FCB7DB-0146-060C-1455-2AA9F7A15EDC}"/>
                </a:ext>
              </a:extLst>
            </p:cNvPr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2086;p34">
              <a:extLst>
                <a:ext uri="{FF2B5EF4-FFF2-40B4-BE49-F238E27FC236}">
                  <a16:creationId xmlns:a16="http://schemas.microsoft.com/office/drawing/2014/main" id="{3C6B5419-4C07-C562-BC11-A12CB60768E3}"/>
                </a:ext>
              </a:extLst>
            </p:cNvPr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2087;p34">
              <a:extLst>
                <a:ext uri="{FF2B5EF4-FFF2-40B4-BE49-F238E27FC236}">
                  <a16:creationId xmlns:a16="http://schemas.microsoft.com/office/drawing/2014/main" id="{70AA2B48-3872-9B57-B137-2EE265D06FD1}"/>
                </a:ext>
              </a:extLst>
            </p:cNvPr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2088;p34">
              <a:extLst>
                <a:ext uri="{FF2B5EF4-FFF2-40B4-BE49-F238E27FC236}">
                  <a16:creationId xmlns:a16="http://schemas.microsoft.com/office/drawing/2014/main" id="{30A4F94D-2993-0208-82DB-66672CCB6531}"/>
                </a:ext>
              </a:extLst>
            </p:cNvPr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2089;p34">
              <a:extLst>
                <a:ext uri="{FF2B5EF4-FFF2-40B4-BE49-F238E27FC236}">
                  <a16:creationId xmlns:a16="http://schemas.microsoft.com/office/drawing/2014/main" id="{F97D8E69-9635-C49B-CA21-1FAAAA59C8DA}"/>
                </a:ext>
              </a:extLst>
            </p:cNvPr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2090;p34">
              <a:extLst>
                <a:ext uri="{FF2B5EF4-FFF2-40B4-BE49-F238E27FC236}">
                  <a16:creationId xmlns:a16="http://schemas.microsoft.com/office/drawing/2014/main" id="{F843CE02-DB29-7D38-7E58-BDDBDF96173D}"/>
                </a:ext>
              </a:extLst>
            </p:cNvPr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2091;p34">
              <a:extLst>
                <a:ext uri="{FF2B5EF4-FFF2-40B4-BE49-F238E27FC236}">
                  <a16:creationId xmlns:a16="http://schemas.microsoft.com/office/drawing/2014/main" id="{BE6F7CA6-7A4D-4515-28B3-1AA7160B1EB1}"/>
                </a:ext>
              </a:extLst>
            </p:cNvPr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2092;p34">
              <a:extLst>
                <a:ext uri="{FF2B5EF4-FFF2-40B4-BE49-F238E27FC236}">
                  <a16:creationId xmlns:a16="http://schemas.microsoft.com/office/drawing/2014/main" id="{97F81617-B4F3-2FD7-00F1-912835A57B67}"/>
                </a:ext>
              </a:extLst>
            </p:cNvPr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2093;p34">
              <a:extLst>
                <a:ext uri="{FF2B5EF4-FFF2-40B4-BE49-F238E27FC236}">
                  <a16:creationId xmlns:a16="http://schemas.microsoft.com/office/drawing/2014/main" id="{7DBBAB41-2286-2E3D-2CEA-6E34507F192F}"/>
                </a:ext>
              </a:extLst>
            </p:cNvPr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2094;p34">
              <a:extLst>
                <a:ext uri="{FF2B5EF4-FFF2-40B4-BE49-F238E27FC236}">
                  <a16:creationId xmlns:a16="http://schemas.microsoft.com/office/drawing/2014/main" id="{9915133D-1D66-646F-F5E1-15395F7E02CC}"/>
                </a:ext>
              </a:extLst>
            </p:cNvPr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2095;p34">
              <a:extLst>
                <a:ext uri="{FF2B5EF4-FFF2-40B4-BE49-F238E27FC236}">
                  <a16:creationId xmlns:a16="http://schemas.microsoft.com/office/drawing/2014/main" id="{033AAF3C-5770-30A3-4FBB-ED2747ACD0F1}"/>
                </a:ext>
              </a:extLst>
            </p:cNvPr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2096;p34">
              <a:extLst>
                <a:ext uri="{FF2B5EF4-FFF2-40B4-BE49-F238E27FC236}">
                  <a16:creationId xmlns:a16="http://schemas.microsoft.com/office/drawing/2014/main" id="{579E483D-5BC0-8736-3525-23ED2856F432}"/>
                </a:ext>
              </a:extLst>
            </p:cNvPr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2097;p34">
              <a:extLst>
                <a:ext uri="{FF2B5EF4-FFF2-40B4-BE49-F238E27FC236}">
                  <a16:creationId xmlns:a16="http://schemas.microsoft.com/office/drawing/2014/main" id="{8C548C1E-363A-1594-D9B3-F3198CDCEE8E}"/>
                </a:ext>
              </a:extLst>
            </p:cNvPr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2098;p34">
              <a:extLst>
                <a:ext uri="{FF2B5EF4-FFF2-40B4-BE49-F238E27FC236}">
                  <a16:creationId xmlns:a16="http://schemas.microsoft.com/office/drawing/2014/main" id="{D148DD24-0AEB-526D-8F18-B7E7193FE2AF}"/>
                </a:ext>
              </a:extLst>
            </p:cNvPr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2099;p34">
              <a:extLst>
                <a:ext uri="{FF2B5EF4-FFF2-40B4-BE49-F238E27FC236}">
                  <a16:creationId xmlns:a16="http://schemas.microsoft.com/office/drawing/2014/main" id="{60F45770-1810-9047-6DC6-52BC311A4EE0}"/>
                </a:ext>
              </a:extLst>
            </p:cNvPr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2100;p34">
              <a:extLst>
                <a:ext uri="{FF2B5EF4-FFF2-40B4-BE49-F238E27FC236}">
                  <a16:creationId xmlns:a16="http://schemas.microsoft.com/office/drawing/2014/main" id="{A46194FD-AF8F-EBD1-004A-6D4E30F5110F}"/>
                </a:ext>
              </a:extLst>
            </p:cNvPr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2101;p34">
              <a:extLst>
                <a:ext uri="{FF2B5EF4-FFF2-40B4-BE49-F238E27FC236}">
                  <a16:creationId xmlns:a16="http://schemas.microsoft.com/office/drawing/2014/main" id="{E43A0851-12C1-4EBF-1188-3DC20C8025F3}"/>
                </a:ext>
              </a:extLst>
            </p:cNvPr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2102;p34">
              <a:extLst>
                <a:ext uri="{FF2B5EF4-FFF2-40B4-BE49-F238E27FC236}">
                  <a16:creationId xmlns:a16="http://schemas.microsoft.com/office/drawing/2014/main" id="{89EF6854-9F01-B331-D1B5-AB833BD16703}"/>
                </a:ext>
              </a:extLst>
            </p:cNvPr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2103;p34">
              <a:extLst>
                <a:ext uri="{FF2B5EF4-FFF2-40B4-BE49-F238E27FC236}">
                  <a16:creationId xmlns:a16="http://schemas.microsoft.com/office/drawing/2014/main" id="{54F2FD5A-6F62-F78A-0F68-27D2AAF6AD11}"/>
                </a:ext>
              </a:extLst>
            </p:cNvPr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2104;p34">
              <a:extLst>
                <a:ext uri="{FF2B5EF4-FFF2-40B4-BE49-F238E27FC236}">
                  <a16:creationId xmlns:a16="http://schemas.microsoft.com/office/drawing/2014/main" id="{BCDB9997-430F-E727-0DD7-43BB35B38CB7}"/>
                </a:ext>
              </a:extLst>
            </p:cNvPr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2105;p34">
              <a:extLst>
                <a:ext uri="{FF2B5EF4-FFF2-40B4-BE49-F238E27FC236}">
                  <a16:creationId xmlns:a16="http://schemas.microsoft.com/office/drawing/2014/main" id="{0AC2F714-59AE-5193-3853-E1C8DDF8816C}"/>
                </a:ext>
              </a:extLst>
            </p:cNvPr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2106;p34">
              <a:extLst>
                <a:ext uri="{FF2B5EF4-FFF2-40B4-BE49-F238E27FC236}">
                  <a16:creationId xmlns:a16="http://schemas.microsoft.com/office/drawing/2014/main" id="{E5B18AA0-9743-34E9-83DD-97CA6EF5C6D3}"/>
                </a:ext>
              </a:extLst>
            </p:cNvPr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2107;p34">
              <a:extLst>
                <a:ext uri="{FF2B5EF4-FFF2-40B4-BE49-F238E27FC236}">
                  <a16:creationId xmlns:a16="http://schemas.microsoft.com/office/drawing/2014/main" id="{F73B255D-0FB9-0F97-3702-5804152EBEF3}"/>
                </a:ext>
              </a:extLst>
            </p:cNvPr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2108;p34">
              <a:extLst>
                <a:ext uri="{FF2B5EF4-FFF2-40B4-BE49-F238E27FC236}">
                  <a16:creationId xmlns:a16="http://schemas.microsoft.com/office/drawing/2014/main" id="{0AA2A436-F9F1-6A89-2F68-1071FC3AA794}"/>
                </a:ext>
              </a:extLst>
            </p:cNvPr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2109;p34">
              <a:extLst>
                <a:ext uri="{FF2B5EF4-FFF2-40B4-BE49-F238E27FC236}">
                  <a16:creationId xmlns:a16="http://schemas.microsoft.com/office/drawing/2014/main" id="{D5660632-6DC8-B9D9-FB3C-D8F6A6983D2B}"/>
                </a:ext>
              </a:extLst>
            </p:cNvPr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2110;p34">
              <a:extLst>
                <a:ext uri="{FF2B5EF4-FFF2-40B4-BE49-F238E27FC236}">
                  <a16:creationId xmlns:a16="http://schemas.microsoft.com/office/drawing/2014/main" id="{BFC2B724-C564-9FE2-5AEC-5F902BEEFC5E}"/>
                </a:ext>
              </a:extLst>
            </p:cNvPr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2111;p34">
              <a:extLst>
                <a:ext uri="{FF2B5EF4-FFF2-40B4-BE49-F238E27FC236}">
                  <a16:creationId xmlns:a16="http://schemas.microsoft.com/office/drawing/2014/main" id="{953DAA7E-A178-533A-B763-AE4D4B507E16}"/>
                </a:ext>
              </a:extLst>
            </p:cNvPr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2112;p34">
              <a:extLst>
                <a:ext uri="{FF2B5EF4-FFF2-40B4-BE49-F238E27FC236}">
                  <a16:creationId xmlns:a16="http://schemas.microsoft.com/office/drawing/2014/main" id="{D819A37A-95D6-E241-1991-03BA77A5F6C6}"/>
                </a:ext>
              </a:extLst>
            </p:cNvPr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2113;p34">
              <a:extLst>
                <a:ext uri="{FF2B5EF4-FFF2-40B4-BE49-F238E27FC236}">
                  <a16:creationId xmlns:a16="http://schemas.microsoft.com/office/drawing/2014/main" id="{A278ECA0-3D0B-AF4B-D355-B573111D9757}"/>
                </a:ext>
              </a:extLst>
            </p:cNvPr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2114;p34">
              <a:extLst>
                <a:ext uri="{FF2B5EF4-FFF2-40B4-BE49-F238E27FC236}">
                  <a16:creationId xmlns:a16="http://schemas.microsoft.com/office/drawing/2014/main" id="{DEA510DA-7618-ABB4-7F5D-ED228BC1CB7C}"/>
                </a:ext>
              </a:extLst>
            </p:cNvPr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2115;p34">
              <a:extLst>
                <a:ext uri="{FF2B5EF4-FFF2-40B4-BE49-F238E27FC236}">
                  <a16:creationId xmlns:a16="http://schemas.microsoft.com/office/drawing/2014/main" id="{7BAF4ECB-5945-531B-F55F-7628903F7668}"/>
                </a:ext>
              </a:extLst>
            </p:cNvPr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2116;p34">
              <a:extLst>
                <a:ext uri="{FF2B5EF4-FFF2-40B4-BE49-F238E27FC236}">
                  <a16:creationId xmlns:a16="http://schemas.microsoft.com/office/drawing/2014/main" id="{CB176460-2043-0D1A-7FDC-313C9DED4021}"/>
                </a:ext>
              </a:extLst>
            </p:cNvPr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2117;p34">
              <a:extLst>
                <a:ext uri="{FF2B5EF4-FFF2-40B4-BE49-F238E27FC236}">
                  <a16:creationId xmlns:a16="http://schemas.microsoft.com/office/drawing/2014/main" id="{83578D6B-1653-F28B-64FF-FB882B63483A}"/>
                </a:ext>
              </a:extLst>
            </p:cNvPr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2118;p34">
              <a:extLst>
                <a:ext uri="{FF2B5EF4-FFF2-40B4-BE49-F238E27FC236}">
                  <a16:creationId xmlns:a16="http://schemas.microsoft.com/office/drawing/2014/main" id="{5327CD55-0D16-891C-3118-A54F307685D8}"/>
                </a:ext>
              </a:extLst>
            </p:cNvPr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2119;p34">
              <a:extLst>
                <a:ext uri="{FF2B5EF4-FFF2-40B4-BE49-F238E27FC236}">
                  <a16:creationId xmlns:a16="http://schemas.microsoft.com/office/drawing/2014/main" id="{95126123-CA45-FF63-903C-4496B4C8CD32}"/>
                </a:ext>
              </a:extLst>
            </p:cNvPr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2120;p34">
              <a:extLst>
                <a:ext uri="{FF2B5EF4-FFF2-40B4-BE49-F238E27FC236}">
                  <a16:creationId xmlns:a16="http://schemas.microsoft.com/office/drawing/2014/main" id="{A85081D2-B282-D690-665A-990EC1A3D156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2121;p34">
              <a:extLst>
                <a:ext uri="{FF2B5EF4-FFF2-40B4-BE49-F238E27FC236}">
                  <a16:creationId xmlns:a16="http://schemas.microsoft.com/office/drawing/2014/main" id="{B4717CFA-D965-4B81-3257-5A606B2D5072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2122;p34">
              <a:extLst>
                <a:ext uri="{FF2B5EF4-FFF2-40B4-BE49-F238E27FC236}">
                  <a16:creationId xmlns:a16="http://schemas.microsoft.com/office/drawing/2014/main" id="{0B3CE262-10E9-8730-51DE-9E95F43AECE5}"/>
                </a:ext>
              </a:extLst>
            </p:cNvPr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2123;p34">
              <a:extLst>
                <a:ext uri="{FF2B5EF4-FFF2-40B4-BE49-F238E27FC236}">
                  <a16:creationId xmlns:a16="http://schemas.microsoft.com/office/drawing/2014/main" id="{68E82C2A-CB07-8C41-2B6F-B8718D2D8670}"/>
                </a:ext>
              </a:extLst>
            </p:cNvPr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2124;p34">
              <a:extLst>
                <a:ext uri="{FF2B5EF4-FFF2-40B4-BE49-F238E27FC236}">
                  <a16:creationId xmlns:a16="http://schemas.microsoft.com/office/drawing/2014/main" id="{51122262-27F7-6EAA-C41A-84F40950772F}"/>
                </a:ext>
              </a:extLst>
            </p:cNvPr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2125;p34">
              <a:extLst>
                <a:ext uri="{FF2B5EF4-FFF2-40B4-BE49-F238E27FC236}">
                  <a16:creationId xmlns:a16="http://schemas.microsoft.com/office/drawing/2014/main" id="{AC6C06D8-B7D1-F4F3-6D7E-7C96E9C38B70}"/>
                </a:ext>
              </a:extLst>
            </p:cNvPr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2126;p34">
              <a:extLst>
                <a:ext uri="{FF2B5EF4-FFF2-40B4-BE49-F238E27FC236}">
                  <a16:creationId xmlns:a16="http://schemas.microsoft.com/office/drawing/2014/main" id="{2C85279F-3D52-FD32-6DD8-6A8B10BEAF95}"/>
                </a:ext>
              </a:extLst>
            </p:cNvPr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2127;p34">
              <a:extLst>
                <a:ext uri="{FF2B5EF4-FFF2-40B4-BE49-F238E27FC236}">
                  <a16:creationId xmlns:a16="http://schemas.microsoft.com/office/drawing/2014/main" id="{C7B4D677-B826-7234-F9EB-9D389C33EA2B}"/>
                </a:ext>
              </a:extLst>
            </p:cNvPr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2128;p34">
              <a:extLst>
                <a:ext uri="{FF2B5EF4-FFF2-40B4-BE49-F238E27FC236}">
                  <a16:creationId xmlns:a16="http://schemas.microsoft.com/office/drawing/2014/main" id="{E10A141C-4617-2F76-597A-96BBDBFCD2B5}"/>
                </a:ext>
              </a:extLst>
            </p:cNvPr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2129;p34">
              <a:extLst>
                <a:ext uri="{FF2B5EF4-FFF2-40B4-BE49-F238E27FC236}">
                  <a16:creationId xmlns:a16="http://schemas.microsoft.com/office/drawing/2014/main" id="{C85C40A5-E88E-A85E-A098-F699B96F9D4C}"/>
                </a:ext>
              </a:extLst>
            </p:cNvPr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2130;p34">
              <a:extLst>
                <a:ext uri="{FF2B5EF4-FFF2-40B4-BE49-F238E27FC236}">
                  <a16:creationId xmlns:a16="http://schemas.microsoft.com/office/drawing/2014/main" id="{737E3A25-D247-5DF6-6E74-AA434388C620}"/>
                </a:ext>
              </a:extLst>
            </p:cNvPr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2131;p34">
              <a:extLst>
                <a:ext uri="{FF2B5EF4-FFF2-40B4-BE49-F238E27FC236}">
                  <a16:creationId xmlns:a16="http://schemas.microsoft.com/office/drawing/2014/main" id="{CDDB9048-52AA-F3F7-093E-A0357AA02B28}"/>
                </a:ext>
              </a:extLst>
            </p:cNvPr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2132;p34">
              <a:extLst>
                <a:ext uri="{FF2B5EF4-FFF2-40B4-BE49-F238E27FC236}">
                  <a16:creationId xmlns:a16="http://schemas.microsoft.com/office/drawing/2014/main" id="{AE86722D-1F13-B8C7-B622-2BEDB5DD0354}"/>
                </a:ext>
              </a:extLst>
            </p:cNvPr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2133;p34">
              <a:extLst>
                <a:ext uri="{FF2B5EF4-FFF2-40B4-BE49-F238E27FC236}">
                  <a16:creationId xmlns:a16="http://schemas.microsoft.com/office/drawing/2014/main" id="{FCCEE1D6-F1A0-1235-8EEB-A8C737790805}"/>
                </a:ext>
              </a:extLst>
            </p:cNvPr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2134;p34">
              <a:extLst>
                <a:ext uri="{FF2B5EF4-FFF2-40B4-BE49-F238E27FC236}">
                  <a16:creationId xmlns:a16="http://schemas.microsoft.com/office/drawing/2014/main" id="{2FF867DB-C03D-8BE9-C74D-82621F223807}"/>
                </a:ext>
              </a:extLst>
            </p:cNvPr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4" name="Google Shape;2135;p34">
              <a:extLst>
                <a:ext uri="{FF2B5EF4-FFF2-40B4-BE49-F238E27FC236}">
                  <a16:creationId xmlns:a16="http://schemas.microsoft.com/office/drawing/2014/main" id="{C20701E8-94D7-D75B-3646-3D5BBFC5AD29}"/>
                </a:ext>
              </a:extLst>
            </p:cNvPr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1031" name="Google Shape;2136;p34">
                <a:extLst>
                  <a:ext uri="{FF2B5EF4-FFF2-40B4-BE49-F238E27FC236}">
                    <a16:creationId xmlns:a16="http://schemas.microsoft.com/office/drawing/2014/main" id="{1F271D8F-396C-CC6D-15DD-1AC768864629}"/>
                  </a:ext>
                </a:extLst>
              </p:cNvPr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1042" name="Google Shape;2137;p34">
                  <a:extLst>
                    <a:ext uri="{FF2B5EF4-FFF2-40B4-BE49-F238E27FC236}">
                      <a16:creationId xmlns:a16="http://schemas.microsoft.com/office/drawing/2014/main" id="{1336ED95-E8D5-5282-436E-197CD2973E36}"/>
                    </a:ext>
                  </a:extLst>
                </p:cNvPr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3" name="Google Shape;2138;p34">
                  <a:extLst>
                    <a:ext uri="{FF2B5EF4-FFF2-40B4-BE49-F238E27FC236}">
                      <a16:creationId xmlns:a16="http://schemas.microsoft.com/office/drawing/2014/main" id="{199AE325-BF73-04E1-601D-87AF62F1AE96}"/>
                    </a:ext>
                  </a:extLst>
                </p:cNvPr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4" name="Google Shape;2139;p34">
                  <a:extLst>
                    <a:ext uri="{FF2B5EF4-FFF2-40B4-BE49-F238E27FC236}">
                      <a16:creationId xmlns:a16="http://schemas.microsoft.com/office/drawing/2014/main" id="{DA08C8BD-D061-4212-48E7-4FB77422FEAB}"/>
                    </a:ext>
                  </a:extLst>
                </p:cNvPr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45" name="Google Shape;2140;p34">
                  <a:extLst>
                    <a:ext uri="{FF2B5EF4-FFF2-40B4-BE49-F238E27FC236}">
                      <a16:creationId xmlns:a16="http://schemas.microsoft.com/office/drawing/2014/main" id="{8EFD4F3E-DEB5-39A3-D010-CF8CB3678513}"/>
                    </a:ext>
                  </a:extLst>
                </p:cNvPr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1110" name="Google Shape;2141;p34">
                    <a:extLst>
                      <a:ext uri="{FF2B5EF4-FFF2-40B4-BE49-F238E27FC236}">
                        <a16:creationId xmlns:a16="http://schemas.microsoft.com/office/drawing/2014/main" id="{0BD03AA7-800E-020F-D0A7-3E945D7B2297}"/>
                      </a:ext>
                    </a:extLst>
                  </p:cNvPr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1" name="Google Shape;2142;p34">
                    <a:extLst>
                      <a:ext uri="{FF2B5EF4-FFF2-40B4-BE49-F238E27FC236}">
                        <a16:creationId xmlns:a16="http://schemas.microsoft.com/office/drawing/2014/main" id="{E753D96C-A88A-2D0A-7AC7-C6E7BC42B00C}"/>
                      </a:ext>
                    </a:extLst>
                  </p:cNvPr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46" name="Google Shape;2143;p34">
                  <a:extLst>
                    <a:ext uri="{FF2B5EF4-FFF2-40B4-BE49-F238E27FC236}">
                      <a16:creationId xmlns:a16="http://schemas.microsoft.com/office/drawing/2014/main" id="{CD382241-1CDC-35B0-E8EE-307E6FDDC5C3}"/>
                    </a:ext>
                  </a:extLst>
                </p:cNvPr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7" name="Google Shape;2144;p34">
                  <a:extLst>
                    <a:ext uri="{FF2B5EF4-FFF2-40B4-BE49-F238E27FC236}">
                      <a16:creationId xmlns:a16="http://schemas.microsoft.com/office/drawing/2014/main" id="{BF0EC3EC-44F7-20B9-FF3E-4ED8B57A804B}"/>
                    </a:ext>
                  </a:extLst>
                </p:cNvPr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8" name="Google Shape;2145;p34">
                  <a:extLst>
                    <a:ext uri="{FF2B5EF4-FFF2-40B4-BE49-F238E27FC236}">
                      <a16:creationId xmlns:a16="http://schemas.microsoft.com/office/drawing/2014/main" id="{A3B169A4-E9DE-9FCF-0649-AC5C703C025A}"/>
                    </a:ext>
                  </a:extLst>
                </p:cNvPr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Google Shape;2146;p34">
                  <a:extLst>
                    <a:ext uri="{FF2B5EF4-FFF2-40B4-BE49-F238E27FC236}">
                      <a16:creationId xmlns:a16="http://schemas.microsoft.com/office/drawing/2014/main" id="{7B2458B8-4C2E-46F2-15DB-5F8B6FEE5F7A}"/>
                    </a:ext>
                  </a:extLst>
                </p:cNvPr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0" name="Google Shape;2147;p34">
                  <a:extLst>
                    <a:ext uri="{FF2B5EF4-FFF2-40B4-BE49-F238E27FC236}">
                      <a16:creationId xmlns:a16="http://schemas.microsoft.com/office/drawing/2014/main" id="{C6E0B432-C2DB-81BD-0465-9BEC5958EECE}"/>
                    </a:ext>
                  </a:extLst>
                </p:cNvPr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1" name="Google Shape;2148;p34">
                  <a:extLst>
                    <a:ext uri="{FF2B5EF4-FFF2-40B4-BE49-F238E27FC236}">
                      <a16:creationId xmlns:a16="http://schemas.microsoft.com/office/drawing/2014/main" id="{7B40616C-4C8F-E3D6-B8A3-E02F8F7146CD}"/>
                    </a:ext>
                  </a:extLst>
                </p:cNvPr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2" name="Google Shape;2149;p34">
                  <a:extLst>
                    <a:ext uri="{FF2B5EF4-FFF2-40B4-BE49-F238E27FC236}">
                      <a16:creationId xmlns:a16="http://schemas.microsoft.com/office/drawing/2014/main" id="{870B6F55-AD87-2A25-F02B-8070C817CD69}"/>
                    </a:ext>
                  </a:extLst>
                </p:cNvPr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3" name="Google Shape;2150;p34">
                  <a:extLst>
                    <a:ext uri="{FF2B5EF4-FFF2-40B4-BE49-F238E27FC236}">
                      <a16:creationId xmlns:a16="http://schemas.microsoft.com/office/drawing/2014/main" id="{75A86F60-32D6-EBD3-4FBC-EEC3F93B1828}"/>
                    </a:ext>
                  </a:extLst>
                </p:cNvPr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4" name="Google Shape;2151;p34">
                  <a:extLst>
                    <a:ext uri="{FF2B5EF4-FFF2-40B4-BE49-F238E27FC236}">
                      <a16:creationId xmlns:a16="http://schemas.microsoft.com/office/drawing/2014/main" id="{DE7E66C4-6EB7-068B-52A3-1B90B8610E30}"/>
                    </a:ext>
                  </a:extLst>
                </p:cNvPr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5" name="Google Shape;2152;p34">
                  <a:extLst>
                    <a:ext uri="{FF2B5EF4-FFF2-40B4-BE49-F238E27FC236}">
                      <a16:creationId xmlns:a16="http://schemas.microsoft.com/office/drawing/2014/main" id="{62509FB3-3C17-6B1E-7608-61DDC5A21C97}"/>
                    </a:ext>
                  </a:extLst>
                </p:cNvPr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6" name="Google Shape;2153;p34">
                  <a:extLst>
                    <a:ext uri="{FF2B5EF4-FFF2-40B4-BE49-F238E27FC236}">
                      <a16:creationId xmlns:a16="http://schemas.microsoft.com/office/drawing/2014/main" id="{AD7E0E11-71DA-7ABE-FF25-8C963EF6F6A0}"/>
                    </a:ext>
                  </a:extLst>
                </p:cNvPr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7" name="Google Shape;2154;p34">
                  <a:extLst>
                    <a:ext uri="{FF2B5EF4-FFF2-40B4-BE49-F238E27FC236}">
                      <a16:creationId xmlns:a16="http://schemas.microsoft.com/office/drawing/2014/main" id="{580D1FF8-6806-8D66-BC0F-573BEE9A0F88}"/>
                    </a:ext>
                  </a:extLst>
                </p:cNvPr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8" name="Google Shape;2155;p34">
                  <a:extLst>
                    <a:ext uri="{FF2B5EF4-FFF2-40B4-BE49-F238E27FC236}">
                      <a16:creationId xmlns:a16="http://schemas.microsoft.com/office/drawing/2014/main" id="{0A350C73-1154-CE9E-8611-EBB85643460B}"/>
                    </a:ext>
                  </a:extLst>
                </p:cNvPr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9" name="Google Shape;2156;p34">
                  <a:extLst>
                    <a:ext uri="{FF2B5EF4-FFF2-40B4-BE49-F238E27FC236}">
                      <a16:creationId xmlns:a16="http://schemas.microsoft.com/office/drawing/2014/main" id="{CB7962D3-70AE-5C54-D92D-C7E035B16C3B}"/>
                    </a:ext>
                  </a:extLst>
                </p:cNvPr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0" name="Google Shape;2157;p34">
                  <a:extLst>
                    <a:ext uri="{FF2B5EF4-FFF2-40B4-BE49-F238E27FC236}">
                      <a16:creationId xmlns:a16="http://schemas.microsoft.com/office/drawing/2014/main" id="{D335F7FA-25D7-59CF-250E-44E7CBDA6B11}"/>
                    </a:ext>
                  </a:extLst>
                </p:cNvPr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1" name="Google Shape;2158;p34">
                  <a:extLst>
                    <a:ext uri="{FF2B5EF4-FFF2-40B4-BE49-F238E27FC236}">
                      <a16:creationId xmlns:a16="http://schemas.microsoft.com/office/drawing/2014/main" id="{FB1E76CD-6DAF-00AC-1D85-4D25B48BD95E}"/>
                    </a:ext>
                  </a:extLst>
                </p:cNvPr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2" name="Google Shape;2159;p34">
                  <a:extLst>
                    <a:ext uri="{FF2B5EF4-FFF2-40B4-BE49-F238E27FC236}">
                      <a16:creationId xmlns:a16="http://schemas.microsoft.com/office/drawing/2014/main" id="{950A03D3-A6E7-2E82-DBA7-A446EDB47C2D}"/>
                    </a:ext>
                  </a:extLst>
                </p:cNvPr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3" name="Google Shape;2160;p34">
                  <a:extLst>
                    <a:ext uri="{FF2B5EF4-FFF2-40B4-BE49-F238E27FC236}">
                      <a16:creationId xmlns:a16="http://schemas.microsoft.com/office/drawing/2014/main" id="{58E32AB2-D253-CBA7-43B0-681D51E1F94C}"/>
                    </a:ext>
                  </a:extLst>
                </p:cNvPr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4" name="Google Shape;2161;p34">
                  <a:extLst>
                    <a:ext uri="{FF2B5EF4-FFF2-40B4-BE49-F238E27FC236}">
                      <a16:creationId xmlns:a16="http://schemas.microsoft.com/office/drawing/2014/main" id="{51358D3D-4497-D847-1EC6-EDD074300F3E}"/>
                    </a:ext>
                  </a:extLst>
                </p:cNvPr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5" name="Google Shape;2162;p34">
                  <a:extLst>
                    <a:ext uri="{FF2B5EF4-FFF2-40B4-BE49-F238E27FC236}">
                      <a16:creationId xmlns:a16="http://schemas.microsoft.com/office/drawing/2014/main" id="{07C9C3F2-7002-0AA4-DAD3-EF5CEA0FE52D}"/>
                    </a:ext>
                  </a:extLst>
                </p:cNvPr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6" name="Google Shape;2163;p34">
                  <a:extLst>
                    <a:ext uri="{FF2B5EF4-FFF2-40B4-BE49-F238E27FC236}">
                      <a16:creationId xmlns:a16="http://schemas.microsoft.com/office/drawing/2014/main" id="{3898581F-9541-3D4E-9C07-4E5D4135FF78}"/>
                    </a:ext>
                  </a:extLst>
                </p:cNvPr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7" name="Google Shape;2164;p34">
                  <a:extLst>
                    <a:ext uri="{FF2B5EF4-FFF2-40B4-BE49-F238E27FC236}">
                      <a16:creationId xmlns:a16="http://schemas.microsoft.com/office/drawing/2014/main" id="{A5BD3AF9-7987-CC93-91A8-CBBCE88FE9A8}"/>
                    </a:ext>
                  </a:extLst>
                </p:cNvPr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8" name="Google Shape;2165;p34">
                  <a:extLst>
                    <a:ext uri="{FF2B5EF4-FFF2-40B4-BE49-F238E27FC236}">
                      <a16:creationId xmlns:a16="http://schemas.microsoft.com/office/drawing/2014/main" id="{914AD640-C6EF-D671-C00B-6F8C2C04240A}"/>
                    </a:ext>
                  </a:extLst>
                </p:cNvPr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9" name="Google Shape;2166;p34">
                  <a:extLst>
                    <a:ext uri="{FF2B5EF4-FFF2-40B4-BE49-F238E27FC236}">
                      <a16:creationId xmlns:a16="http://schemas.microsoft.com/office/drawing/2014/main" id="{039067DC-D05F-F14F-CCDC-ECF76B5595E1}"/>
                    </a:ext>
                  </a:extLst>
                </p:cNvPr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2167;p34">
                  <a:extLst>
                    <a:ext uri="{FF2B5EF4-FFF2-40B4-BE49-F238E27FC236}">
                      <a16:creationId xmlns:a16="http://schemas.microsoft.com/office/drawing/2014/main" id="{13DB62D7-5E37-8634-621F-5A15FB89D94D}"/>
                    </a:ext>
                  </a:extLst>
                </p:cNvPr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1" name="Google Shape;2168;p34">
                  <a:extLst>
                    <a:ext uri="{FF2B5EF4-FFF2-40B4-BE49-F238E27FC236}">
                      <a16:creationId xmlns:a16="http://schemas.microsoft.com/office/drawing/2014/main" id="{9FB18E6A-0A3B-FC2F-5329-61DF8CBB7DB3}"/>
                    </a:ext>
                  </a:extLst>
                </p:cNvPr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2" name="Google Shape;2169;p34">
                  <a:extLst>
                    <a:ext uri="{FF2B5EF4-FFF2-40B4-BE49-F238E27FC236}">
                      <a16:creationId xmlns:a16="http://schemas.microsoft.com/office/drawing/2014/main" id="{8D475A09-590B-5593-ECAB-66C5D619B811}"/>
                    </a:ext>
                  </a:extLst>
                </p:cNvPr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3" name="Google Shape;2170;p34">
                  <a:extLst>
                    <a:ext uri="{FF2B5EF4-FFF2-40B4-BE49-F238E27FC236}">
                      <a16:creationId xmlns:a16="http://schemas.microsoft.com/office/drawing/2014/main" id="{0944FE9F-32C9-1932-D5E1-80246E3391FC}"/>
                    </a:ext>
                  </a:extLst>
                </p:cNvPr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4" name="Google Shape;2171;p34">
                  <a:extLst>
                    <a:ext uri="{FF2B5EF4-FFF2-40B4-BE49-F238E27FC236}">
                      <a16:creationId xmlns:a16="http://schemas.microsoft.com/office/drawing/2014/main" id="{04D10BD1-1960-7C56-3871-F7ADF9817076}"/>
                    </a:ext>
                  </a:extLst>
                </p:cNvPr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5" name="Google Shape;2172;p34">
                  <a:extLst>
                    <a:ext uri="{FF2B5EF4-FFF2-40B4-BE49-F238E27FC236}">
                      <a16:creationId xmlns:a16="http://schemas.microsoft.com/office/drawing/2014/main" id="{0690A69C-CF42-A73E-04ED-F68437898EFB}"/>
                    </a:ext>
                  </a:extLst>
                </p:cNvPr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6" name="Google Shape;2173;p34">
                  <a:extLst>
                    <a:ext uri="{FF2B5EF4-FFF2-40B4-BE49-F238E27FC236}">
                      <a16:creationId xmlns:a16="http://schemas.microsoft.com/office/drawing/2014/main" id="{98BDDAA7-E219-2B69-8A11-F8C2594B42C1}"/>
                    </a:ext>
                  </a:extLst>
                </p:cNvPr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2174;p34">
                  <a:extLst>
                    <a:ext uri="{FF2B5EF4-FFF2-40B4-BE49-F238E27FC236}">
                      <a16:creationId xmlns:a16="http://schemas.microsoft.com/office/drawing/2014/main" id="{BB0B169A-828E-8E3C-4026-335D90CBA423}"/>
                    </a:ext>
                  </a:extLst>
                </p:cNvPr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8" name="Google Shape;2175;p34">
                  <a:extLst>
                    <a:ext uri="{FF2B5EF4-FFF2-40B4-BE49-F238E27FC236}">
                      <a16:creationId xmlns:a16="http://schemas.microsoft.com/office/drawing/2014/main" id="{FBC2E09B-32EB-238C-6358-77610F673B07}"/>
                    </a:ext>
                  </a:extLst>
                </p:cNvPr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9" name="Google Shape;2176;p34">
                  <a:extLst>
                    <a:ext uri="{FF2B5EF4-FFF2-40B4-BE49-F238E27FC236}">
                      <a16:creationId xmlns:a16="http://schemas.microsoft.com/office/drawing/2014/main" id="{67841DE7-53F2-BBCD-765D-86E8286B4137}"/>
                    </a:ext>
                  </a:extLst>
                </p:cNvPr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0" name="Google Shape;2177;p34">
                  <a:extLst>
                    <a:ext uri="{FF2B5EF4-FFF2-40B4-BE49-F238E27FC236}">
                      <a16:creationId xmlns:a16="http://schemas.microsoft.com/office/drawing/2014/main" id="{B08E7100-2405-BBD5-C2FE-798CF3C67AAE}"/>
                    </a:ext>
                  </a:extLst>
                </p:cNvPr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1" name="Google Shape;2178;p34">
                  <a:extLst>
                    <a:ext uri="{FF2B5EF4-FFF2-40B4-BE49-F238E27FC236}">
                      <a16:creationId xmlns:a16="http://schemas.microsoft.com/office/drawing/2014/main" id="{0E92755C-3262-0C48-CC23-65B7CDD6CCD7}"/>
                    </a:ext>
                  </a:extLst>
                </p:cNvPr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2" name="Google Shape;2179;p34">
                  <a:extLst>
                    <a:ext uri="{FF2B5EF4-FFF2-40B4-BE49-F238E27FC236}">
                      <a16:creationId xmlns:a16="http://schemas.microsoft.com/office/drawing/2014/main" id="{8A7E9DF8-2071-C6A9-5B54-1ABEF13C2DE7}"/>
                    </a:ext>
                  </a:extLst>
                </p:cNvPr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3" name="Google Shape;2180;p34">
                  <a:extLst>
                    <a:ext uri="{FF2B5EF4-FFF2-40B4-BE49-F238E27FC236}">
                      <a16:creationId xmlns:a16="http://schemas.microsoft.com/office/drawing/2014/main" id="{8AA115E3-1454-FD51-1A2E-8E39CF7CE811}"/>
                    </a:ext>
                  </a:extLst>
                </p:cNvPr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4" name="Google Shape;2181;p34">
                  <a:extLst>
                    <a:ext uri="{FF2B5EF4-FFF2-40B4-BE49-F238E27FC236}">
                      <a16:creationId xmlns:a16="http://schemas.microsoft.com/office/drawing/2014/main" id="{1C7DCB2A-026A-C1B4-63FE-00281D84CC7E}"/>
                    </a:ext>
                  </a:extLst>
                </p:cNvPr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2182;p34">
                  <a:extLst>
                    <a:ext uri="{FF2B5EF4-FFF2-40B4-BE49-F238E27FC236}">
                      <a16:creationId xmlns:a16="http://schemas.microsoft.com/office/drawing/2014/main" id="{A2A8F983-C513-745D-CD5A-A6F08EBED58F}"/>
                    </a:ext>
                  </a:extLst>
                </p:cNvPr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6" name="Google Shape;2183;p34">
                  <a:extLst>
                    <a:ext uri="{FF2B5EF4-FFF2-40B4-BE49-F238E27FC236}">
                      <a16:creationId xmlns:a16="http://schemas.microsoft.com/office/drawing/2014/main" id="{420159DE-2B63-5DED-ECF5-F7433A06AB76}"/>
                    </a:ext>
                  </a:extLst>
                </p:cNvPr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7" name="Google Shape;2184;p34">
                  <a:extLst>
                    <a:ext uri="{FF2B5EF4-FFF2-40B4-BE49-F238E27FC236}">
                      <a16:creationId xmlns:a16="http://schemas.microsoft.com/office/drawing/2014/main" id="{100A9D99-2A51-7DB7-F570-49F4948B0ADF}"/>
                    </a:ext>
                  </a:extLst>
                </p:cNvPr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8" name="Google Shape;2185;p34">
                  <a:extLst>
                    <a:ext uri="{FF2B5EF4-FFF2-40B4-BE49-F238E27FC236}">
                      <a16:creationId xmlns:a16="http://schemas.microsoft.com/office/drawing/2014/main" id="{A8649056-265F-30E2-1668-265BD72777AD}"/>
                    </a:ext>
                  </a:extLst>
                </p:cNvPr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9" name="Google Shape;2186;p34">
                  <a:extLst>
                    <a:ext uri="{FF2B5EF4-FFF2-40B4-BE49-F238E27FC236}">
                      <a16:creationId xmlns:a16="http://schemas.microsoft.com/office/drawing/2014/main" id="{18B5EE25-F157-ACC8-FFC9-80DBCE75AEC1}"/>
                    </a:ext>
                  </a:extLst>
                </p:cNvPr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0" name="Google Shape;2187;p34">
                  <a:extLst>
                    <a:ext uri="{FF2B5EF4-FFF2-40B4-BE49-F238E27FC236}">
                      <a16:creationId xmlns:a16="http://schemas.microsoft.com/office/drawing/2014/main" id="{5F2B754F-8FC3-34D7-C0FD-A1BD7C229CE7}"/>
                    </a:ext>
                  </a:extLst>
                </p:cNvPr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1" name="Google Shape;2188;p34">
                  <a:extLst>
                    <a:ext uri="{FF2B5EF4-FFF2-40B4-BE49-F238E27FC236}">
                      <a16:creationId xmlns:a16="http://schemas.microsoft.com/office/drawing/2014/main" id="{0AF2FA1F-3224-512D-5320-17D65F989707}"/>
                    </a:ext>
                  </a:extLst>
                </p:cNvPr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2" name="Google Shape;2189;p34">
                  <a:extLst>
                    <a:ext uri="{FF2B5EF4-FFF2-40B4-BE49-F238E27FC236}">
                      <a16:creationId xmlns:a16="http://schemas.microsoft.com/office/drawing/2014/main" id="{02BAFA56-BC77-575A-9ADE-F9002BFABB50}"/>
                    </a:ext>
                  </a:extLst>
                </p:cNvPr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3" name="Google Shape;2190;p34">
                  <a:extLst>
                    <a:ext uri="{FF2B5EF4-FFF2-40B4-BE49-F238E27FC236}">
                      <a16:creationId xmlns:a16="http://schemas.microsoft.com/office/drawing/2014/main" id="{FA279416-D17E-611C-BB3B-7E709C07A47B}"/>
                    </a:ext>
                  </a:extLst>
                </p:cNvPr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" name="Google Shape;2191;p34">
                  <a:extLst>
                    <a:ext uri="{FF2B5EF4-FFF2-40B4-BE49-F238E27FC236}">
                      <a16:creationId xmlns:a16="http://schemas.microsoft.com/office/drawing/2014/main" id="{28FC4128-EAED-7BA1-CD17-82FE72392B09}"/>
                    </a:ext>
                  </a:extLst>
                </p:cNvPr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5" name="Google Shape;2192;p34">
                  <a:extLst>
                    <a:ext uri="{FF2B5EF4-FFF2-40B4-BE49-F238E27FC236}">
                      <a16:creationId xmlns:a16="http://schemas.microsoft.com/office/drawing/2014/main" id="{EF370530-1FF9-C252-A7EB-352F319D3C8B}"/>
                    </a:ext>
                  </a:extLst>
                </p:cNvPr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2193;p34">
                  <a:extLst>
                    <a:ext uri="{FF2B5EF4-FFF2-40B4-BE49-F238E27FC236}">
                      <a16:creationId xmlns:a16="http://schemas.microsoft.com/office/drawing/2014/main" id="{6BC30325-8A5D-E9AF-B785-A33CDC052C84}"/>
                    </a:ext>
                  </a:extLst>
                </p:cNvPr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2194;p34">
                  <a:extLst>
                    <a:ext uri="{FF2B5EF4-FFF2-40B4-BE49-F238E27FC236}">
                      <a16:creationId xmlns:a16="http://schemas.microsoft.com/office/drawing/2014/main" id="{E545E922-40A3-F8E7-7F52-2D0F4700025D}"/>
                    </a:ext>
                  </a:extLst>
                </p:cNvPr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2195;p34">
                  <a:extLst>
                    <a:ext uri="{FF2B5EF4-FFF2-40B4-BE49-F238E27FC236}">
                      <a16:creationId xmlns:a16="http://schemas.microsoft.com/office/drawing/2014/main" id="{7BE28577-C66A-B50B-703A-5F67900B9B08}"/>
                    </a:ext>
                  </a:extLst>
                </p:cNvPr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9" name="Google Shape;2196;p34">
                  <a:extLst>
                    <a:ext uri="{FF2B5EF4-FFF2-40B4-BE49-F238E27FC236}">
                      <a16:creationId xmlns:a16="http://schemas.microsoft.com/office/drawing/2014/main" id="{A576755B-A46D-B0AE-EB07-8C75B7FCB367}"/>
                    </a:ext>
                  </a:extLst>
                </p:cNvPr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2197;p34">
                  <a:extLst>
                    <a:ext uri="{FF2B5EF4-FFF2-40B4-BE49-F238E27FC236}">
                      <a16:creationId xmlns:a16="http://schemas.microsoft.com/office/drawing/2014/main" id="{F31B5976-8136-6CE9-CA7B-35FD3D606547}"/>
                    </a:ext>
                  </a:extLst>
                </p:cNvPr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2198;p34">
                  <a:extLst>
                    <a:ext uri="{FF2B5EF4-FFF2-40B4-BE49-F238E27FC236}">
                      <a16:creationId xmlns:a16="http://schemas.microsoft.com/office/drawing/2014/main" id="{0EEB76DF-BCC8-3E65-00D7-475901A41209}"/>
                    </a:ext>
                  </a:extLst>
                </p:cNvPr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2199;p34">
                  <a:extLst>
                    <a:ext uri="{FF2B5EF4-FFF2-40B4-BE49-F238E27FC236}">
                      <a16:creationId xmlns:a16="http://schemas.microsoft.com/office/drawing/2014/main" id="{618CE5FC-A5B6-D65A-82D8-C4B736B228DE}"/>
                    </a:ext>
                  </a:extLst>
                </p:cNvPr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3" name="Google Shape;2200;p34">
                  <a:extLst>
                    <a:ext uri="{FF2B5EF4-FFF2-40B4-BE49-F238E27FC236}">
                      <a16:creationId xmlns:a16="http://schemas.microsoft.com/office/drawing/2014/main" id="{9C84D850-5F1E-1DF9-D547-01EF9CE38DB0}"/>
                    </a:ext>
                  </a:extLst>
                </p:cNvPr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4" name="Google Shape;2201;p34">
                  <a:extLst>
                    <a:ext uri="{FF2B5EF4-FFF2-40B4-BE49-F238E27FC236}">
                      <a16:creationId xmlns:a16="http://schemas.microsoft.com/office/drawing/2014/main" id="{82A87BC2-0F48-4469-A15B-0295AA858293}"/>
                    </a:ext>
                  </a:extLst>
                </p:cNvPr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2202;p34">
                  <a:extLst>
                    <a:ext uri="{FF2B5EF4-FFF2-40B4-BE49-F238E27FC236}">
                      <a16:creationId xmlns:a16="http://schemas.microsoft.com/office/drawing/2014/main" id="{7A8EDC6C-C427-3317-8517-DBFF37F9C2C1}"/>
                    </a:ext>
                  </a:extLst>
                </p:cNvPr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2203;p34">
                  <a:extLst>
                    <a:ext uri="{FF2B5EF4-FFF2-40B4-BE49-F238E27FC236}">
                      <a16:creationId xmlns:a16="http://schemas.microsoft.com/office/drawing/2014/main" id="{245C028D-3FFB-7AF3-E57B-F9FB2A676A98}"/>
                    </a:ext>
                  </a:extLst>
                </p:cNvPr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2204;p34">
                  <a:extLst>
                    <a:ext uri="{FF2B5EF4-FFF2-40B4-BE49-F238E27FC236}">
                      <a16:creationId xmlns:a16="http://schemas.microsoft.com/office/drawing/2014/main" id="{A4011093-8B32-82C5-4247-03C7F9BD1CDD}"/>
                    </a:ext>
                  </a:extLst>
                </p:cNvPr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2205;p34">
                  <a:extLst>
                    <a:ext uri="{FF2B5EF4-FFF2-40B4-BE49-F238E27FC236}">
                      <a16:creationId xmlns:a16="http://schemas.microsoft.com/office/drawing/2014/main" id="{4E9185B0-5EC2-8F1E-F3A8-4331F194CED1}"/>
                    </a:ext>
                  </a:extLst>
                </p:cNvPr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2206;p34">
                  <a:extLst>
                    <a:ext uri="{FF2B5EF4-FFF2-40B4-BE49-F238E27FC236}">
                      <a16:creationId xmlns:a16="http://schemas.microsoft.com/office/drawing/2014/main" id="{71226C5B-9E54-E118-9634-EDE10243AE80}"/>
                    </a:ext>
                  </a:extLst>
                </p:cNvPr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32" name="Google Shape;2207;p34">
                <a:extLst>
                  <a:ext uri="{FF2B5EF4-FFF2-40B4-BE49-F238E27FC236}">
                    <a16:creationId xmlns:a16="http://schemas.microsoft.com/office/drawing/2014/main" id="{8D72BE2A-F155-9FB4-1C0F-8134167A0CC7}"/>
                  </a:ext>
                </a:extLst>
              </p:cNvPr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1033" name="Google Shape;2208;p34">
                  <a:extLst>
                    <a:ext uri="{FF2B5EF4-FFF2-40B4-BE49-F238E27FC236}">
                      <a16:creationId xmlns:a16="http://schemas.microsoft.com/office/drawing/2014/main" id="{5B36679E-5EF6-1F65-58C9-2076CA03569E}"/>
                    </a:ext>
                  </a:extLst>
                </p:cNvPr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1037" name="Google Shape;2209;p34">
                    <a:extLst>
                      <a:ext uri="{FF2B5EF4-FFF2-40B4-BE49-F238E27FC236}">
                        <a16:creationId xmlns:a16="http://schemas.microsoft.com/office/drawing/2014/main" id="{A15F397E-1C60-E421-86BF-60CE6B51E244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8" name="Google Shape;2210;p34">
                    <a:extLst>
                      <a:ext uri="{FF2B5EF4-FFF2-40B4-BE49-F238E27FC236}">
                        <a16:creationId xmlns:a16="http://schemas.microsoft.com/office/drawing/2014/main" id="{BCF4166C-8665-EAF0-5726-177790CF4F4C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2211;p34">
                    <a:extLst>
                      <a:ext uri="{FF2B5EF4-FFF2-40B4-BE49-F238E27FC236}">
                        <a16:creationId xmlns:a16="http://schemas.microsoft.com/office/drawing/2014/main" id="{1AF32C07-6B3C-0FD0-6285-D1DF427CC0C9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0" name="Google Shape;2212;p34">
                    <a:extLst>
                      <a:ext uri="{FF2B5EF4-FFF2-40B4-BE49-F238E27FC236}">
                        <a16:creationId xmlns:a16="http://schemas.microsoft.com/office/drawing/2014/main" id="{DC9F5065-7EE4-970C-A13B-7EF228950727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1" name="Google Shape;2213;p34">
                    <a:extLst>
                      <a:ext uri="{FF2B5EF4-FFF2-40B4-BE49-F238E27FC236}">
                        <a16:creationId xmlns:a16="http://schemas.microsoft.com/office/drawing/2014/main" id="{EBD61920-1DA8-54C3-1D18-5EFE0EAB53F5}"/>
                      </a:ext>
                    </a:extLst>
                  </p:cNvPr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34" name="Google Shape;2214;p34">
                  <a:extLst>
                    <a:ext uri="{FF2B5EF4-FFF2-40B4-BE49-F238E27FC236}">
                      <a16:creationId xmlns:a16="http://schemas.microsoft.com/office/drawing/2014/main" id="{ABAAFD67-5E0C-BA69-4576-A957B23A435A}"/>
                    </a:ext>
                  </a:extLst>
                </p:cNvPr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5" name="Google Shape;2215;p34">
                  <a:extLst>
                    <a:ext uri="{FF2B5EF4-FFF2-40B4-BE49-F238E27FC236}">
                      <a16:creationId xmlns:a16="http://schemas.microsoft.com/office/drawing/2014/main" id="{F5440AE7-FCD7-C676-4265-C43CDB275CF4}"/>
                    </a:ext>
                  </a:extLst>
                </p:cNvPr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6" name="Google Shape;2216;p34">
                  <a:extLst>
                    <a:ext uri="{FF2B5EF4-FFF2-40B4-BE49-F238E27FC236}">
                      <a16:creationId xmlns:a16="http://schemas.microsoft.com/office/drawing/2014/main" id="{B2D20E1A-BDE5-810C-DCF6-998BE5AED552}"/>
                    </a:ext>
                  </a:extLst>
                </p:cNvPr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025" name="Google Shape;2217;p34">
              <a:extLst>
                <a:ext uri="{FF2B5EF4-FFF2-40B4-BE49-F238E27FC236}">
                  <a16:creationId xmlns:a16="http://schemas.microsoft.com/office/drawing/2014/main" id="{8E6BB9D8-FD32-9698-12CA-FC6EEB912EB9}"/>
                </a:ext>
              </a:extLst>
            </p:cNvPr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2218;p34">
              <a:extLst>
                <a:ext uri="{FF2B5EF4-FFF2-40B4-BE49-F238E27FC236}">
                  <a16:creationId xmlns:a16="http://schemas.microsoft.com/office/drawing/2014/main" id="{07A8E8B3-3799-E27E-E692-25269CCF0D86}"/>
                </a:ext>
              </a:extLst>
            </p:cNvPr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2219;p34">
              <a:extLst>
                <a:ext uri="{FF2B5EF4-FFF2-40B4-BE49-F238E27FC236}">
                  <a16:creationId xmlns:a16="http://schemas.microsoft.com/office/drawing/2014/main" id="{58C33984-9577-B289-4F2C-BD64DE3C88BB}"/>
                </a:ext>
              </a:extLst>
            </p:cNvPr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2220;p34">
              <a:extLst>
                <a:ext uri="{FF2B5EF4-FFF2-40B4-BE49-F238E27FC236}">
                  <a16:creationId xmlns:a16="http://schemas.microsoft.com/office/drawing/2014/main" id="{F2B95B05-D850-E527-49AA-A70D2F1D3233}"/>
                </a:ext>
              </a:extLst>
            </p:cNvPr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2221;p34">
              <a:extLst>
                <a:ext uri="{FF2B5EF4-FFF2-40B4-BE49-F238E27FC236}">
                  <a16:creationId xmlns:a16="http://schemas.microsoft.com/office/drawing/2014/main" id="{6F60B760-E8ED-BE2A-F639-ED5E43FD48EC}"/>
                </a:ext>
              </a:extLst>
            </p:cNvPr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2222;p34">
              <a:extLst>
                <a:ext uri="{FF2B5EF4-FFF2-40B4-BE49-F238E27FC236}">
                  <a16:creationId xmlns:a16="http://schemas.microsoft.com/office/drawing/2014/main" id="{32CC6693-5FBB-043E-AAD1-1EED4AFFB722}"/>
                </a:ext>
              </a:extLst>
            </p:cNvPr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3398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183899" y="638067"/>
            <a:ext cx="3052787" cy="71666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GB" sz="4400" dirty="0"/>
              <a:t>Hypothesis</a:t>
            </a:r>
            <a:endParaRPr lang="en-GB" sz="1200"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183899" y="1602826"/>
            <a:ext cx="4548273" cy="24137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1600" dirty="0"/>
              <a:t>We propose that by analyzing features of the voice, we can build a model to accurately diagnose PD.</a:t>
            </a:r>
            <a:br>
              <a:rPr lang="en-GB" sz="1600" dirty="0"/>
            </a:br>
            <a:r>
              <a:rPr lang="en-GB" sz="1600" dirty="0"/>
              <a:t>We expect that the model will be able to identify relevant patterns in the voice data that are indicative of PD and differentiate between individuals with and without the disease.</a:t>
            </a: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" name="Google Shape;744;p18">
            <a:extLst>
              <a:ext uri="{FF2B5EF4-FFF2-40B4-BE49-F238E27FC236}">
                <a16:creationId xmlns:a16="http://schemas.microsoft.com/office/drawing/2014/main" id="{4FD58489-7F29-C3DF-1490-98C85B5C0423}"/>
              </a:ext>
            </a:extLst>
          </p:cNvPr>
          <p:cNvGrpSpPr/>
          <p:nvPr/>
        </p:nvGrpSpPr>
        <p:grpSpPr>
          <a:xfrm>
            <a:off x="5345962" y="670084"/>
            <a:ext cx="3428994" cy="3803332"/>
            <a:chOff x="2152750" y="190500"/>
            <a:chExt cx="4293756" cy="4762499"/>
          </a:xfrm>
        </p:grpSpPr>
        <p:sp>
          <p:nvSpPr>
            <p:cNvPr id="3" name="Google Shape;745;p18">
              <a:extLst>
                <a:ext uri="{FF2B5EF4-FFF2-40B4-BE49-F238E27FC236}">
                  <a16:creationId xmlns:a16="http://schemas.microsoft.com/office/drawing/2014/main" id="{018B8C0F-FF9B-F1EF-A48E-5492DFE69019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746;p18">
              <a:extLst>
                <a:ext uri="{FF2B5EF4-FFF2-40B4-BE49-F238E27FC236}">
                  <a16:creationId xmlns:a16="http://schemas.microsoft.com/office/drawing/2014/main" id="{1F564AF7-BA9C-976A-B0B7-2A76B8C234DF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747;p18">
              <a:extLst>
                <a:ext uri="{FF2B5EF4-FFF2-40B4-BE49-F238E27FC236}">
                  <a16:creationId xmlns:a16="http://schemas.microsoft.com/office/drawing/2014/main" id="{F6A1565A-EF86-54DB-D9F8-5B139ED9E2FC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48;p18">
              <a:extLst>
                <a:ext uri="{FF2B5EF4-FFF2-40B4-BE49-F238E27FC236}">
                  <a16:creationId xmlns:a16="http://schemas.microsoft.com/office/drawing/2014/main" id="{0E57E1C5-64A6-DDCB-D8CA-DF176D39B1D2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749;p18">
              <a:extLst>
                <a:ext uri="{FF2B5EF4-FFF2-40B4-BE49-F238E27FC236}">
                  <a16:creationId xmlns:a16="http://schemas.microsoft.com/office/drawing/2014/main" id="{48EB6E22-DC0B-C346-C17B-6E383F531FCD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50;p18">
              <a:extLst>
                <a:ext uri="{FF2B5EF4-FFF2-40B4-BE49-F238E27FC236}">
                  <a16:creationId xmlns:a16="http://schemas.microsoft.com/office/drawing/2014/main" id="{EFE027B5-A4D9-F976-1877-D1B1C643A81C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51;p18">
              <a:extLst>
                <a:ext uri="{FF2B5EF4-FFF2-40B4-BE49-F238E27FC236}">
                  <a16:creationId xmlns:a16="http://schemas.microsoft.com/office/drawing/2014/main" id="{82FEE256-D44C-0D3F-9171-4BCE4C7F84F7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52;p18">
              <a:extLst>
                <a:ext uri="{FF2B5EF4-FFF2-40B4-BE49-F238E27FC236}">
                  <a16:creationId xmlns:a16="http://schemas.microsoft.com/office/drawing/2014/main" id="{99316C76-DAEA-D8DC-A971-7A2F0B492499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53;p18">
              <a:extLst>
                <a:ext uri="{FF2B5EF4-FFF2-40B4-BE49-F238E27FC236}">
                  <a16:creationId xmlns:a16="http://schemas.microsoft.com/office/drawing/2014/main" id="{DAB5D0C0-C516-8591-0C30-940B82223386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54;p18">
              <a:extLst>
                <a:ext uri="{FF2B5EF4-FFF2-40B4-BE49-F238E27FC236}">
                  <a16:creationId xmlns:a16="http://schemas.microsoft.com/office/drawing/2014/main" id="{8A9E1DA9-FE20-502C-D391-52577878194E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55;p18">
              <a:extLst>
                <a:ext uri="{FF2B5EF4-FFF2-40B4-BE49-F238E27FC236}">
                  <a16:creationId xmlns:a16="http://schemas.microsoft.com/office/drawing/2014/main" id="{56BA247F-3ADC-6091-2F8F-AF9FAC61B7AE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756;p18">
              <a:extLst>
                <a:ext uri="{FF2B5EF4-FFF2-40B4-BE49-F238E27FC236}">
                  <a16:creationId xmlns:a16="http://schemas.microsoft.com/office/drawing/2014/main" id="{B7786F0B-9816-DF62-1293-EE97F2AD1259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757;p18">
              <a:extLst>
                <a:ext uri="{FF2B5EF4-FFF2-40B4-BE49-F238E27FC236}">
                  <a16:creationId xmlns:a16="http://schemas.microsoft.com/office/drawing/2014/main" id="{06613190-2E8D-81E9-53F8-E834E07B69CA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758;p18">
              <a:extLst>
                <a:ext uri="{FF2B5EF4-FFF2-40B4-BE49-F238E27FC236}">
                  <a16:creationId xmlns:a16="http://schemas.microsoft.com/office/drawing/2014/main" id="{9C398EC9-A0C1-4578-97E3-3D3A7AB68EDF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759;p18">
              <a:extLst>
                <a:ext uri="{FF2B5EF4-FFF2-40B4-BE49-F238E27FC236}">
                  <a16:creationId xmlns:a16="http://schemas.microsoft.com/office/drawing/2014/main" id="{D1E1E205-4572-3B97-066C-4AA1235E44E7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760;p18">
              <a:extLst>
                <a:ext uri="{FF2B5EF4-FFF2-40B4-BE49-F238E27FC236}">
                  <a16:creationId xmlns:a16="http://schemas.microsoft.com/office/drawing/2014/main" id="{698782A6-1BE5-C05E-5912-D09E526EB303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761;p18">
              <a:extLst>
                <a:ext uri="{FF2B5EF4-FFF2-40B4-BE49-F238E27FC236}">
                  <a16:creationId xmlns:a16="http://schemas.microsoft.com/office/drawing/2014/main" id="{5C8F0DC6-9DD3-D852-4821-DE5BE2D149F6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762;p18">
              <a:extLst>
                <a:ext uri="{FF2B5EF4-FFF2-40B4-BE49-F238E27FC236}">
                  <a16:creationId xmlns:a16="http://schemas.microsoft.com/office/drawing/2014/main" id="{8035ACD1-E174-AEAA-122B-E33807026491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763;p18">
              <a:extLst>
                <a:ext uri="{FF2B5EF4-FFF2-40B4-BE49-F238E27FC236}">
                  <a16:creationId xmlns:a16="http://schemas.microsoft.com/office/drawing/2014/main" id="{46A4884B-2878-84EC-D1D8-4E530287062A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764;p18">
              <a:extLst>
                <a:ext uri="{FF2B5EF4-FFF2-40B4-BE49-F238E27FC236}">
                  <a16:creationId xmlns:a16="http://schemas.microsoft.com/office/drawing/2014/main" id="{40F009D8-EA69-D359-6374-D5381C0665A3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765;p18">
              <a:extLst>
                <a:ext uri="{FF2B5EF4-FFF2-40B4-BE49-F238E27FC236}">
                  <a16:creationId xmlns:a16="http://schemas.microsoft.com/office/drawing/2014/main" id="{E55F2D00-F573-7AE4-9D19-B6E3BC504585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766;p18">
              <a:extLst>
                <a:ext uri="{FF2B5EF4-FFF2-40B4-BE49-F238E27FC236}">
                  <a16:creationId xmlns:a16="http://schemas.microsoft.com/office/drawing/2014/main" id="{72DA1D29-D750-53A9-0D27-25D1C212E75F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67;p18">
              <a:extLst>
                <a:ext uri="{FF2B5EF4-FFF2-40B4-BE49-F238E27FC236}">
                  <a16:creationId xmlns:a16="http://schemas.microsoft.com/office/drawing/2014/main" id="{5E673DD0-8E16-E74F-D10F-3C34827B0E9A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768;p18">
              <a:extLst>
                <a:ext uri="{FF2B5EF4-FFF2-40B4-BE49-F238E27FC236}">
                  <a16:creationId xmlns:a16="http://schemas.microsoft.com/office/drawing/2014/main" id="{3196CE78-4530-A7C9-A5CB-9DA0AE720153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769;p18">
              <a:extLst>
                <a:ext uri="{FF2B5EF4-FFF2-40B4-BE49-F238E27FC236}">
                  <a16:creationId xmlns:a16="http://schemas.microsoft.com/office/drawing/2014/main" id="{D1A39059-99DD-B93D-14A0-F4FA071D904A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70;p18">
              <a:extLst>
                <a:ext uri="{FF2B5EF4-FFF2-40B4-BE49-F238E27FC236}">
                  <a16:creationId xmlns:a16="http://schemas.microsoft.com/office/drawing/2014/main" id="{9A92F2B9-B34C-4A15-FF9A-729C6E91AC37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71;p18">
              <a:extLst>
                <a:ext uri="{FF2B5EF4-FFF2-40B4-BE49-F238E27FC236}">
                  <a16:creationId xmlns:a16="http://schemas.microsoft.com/office/drawing/2014/main" id="{63B93201-B592-65A6-33C3-CD90E786C743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72;p18">
              <a:extLst>
                <a:ext uri="{FF2B5EF4-FFF2-40B4-BE49-F238E27FC236}">
                  <a16:creationId xmlns:a16="http://schemas.microsoft.com/office/drawing/2014/main" id="{E4AC8735-5B24-4FCF-8B14-50DC8C559515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73;p18">
              <a:extLst>
                <a:ext uri="{FF2B5EF4-FFF2-40B4-BE49-F238E27FC236}">
                  <a16:creationId xmlns:a16="http://schemas.microsoft.com/office/drawing/2014/main" id="{E2D54F54-3932-53E2-B43E-DECCC590A90C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74;p18">
              <a:extLst>
                <a:ext uri="{FF2B5EF4-FFF2-40B4-BE49-F238E27FC236}">
                  <a16:creationId xmlns:a16="http://schemas.microsoft.com/office/drawing/2014/main" id="{1214893D-C769-32F6-B351-4AB214F015D1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75;p18">
              <a:extLst>
                <a:ext uri="{FF2B5EF4-FFF2-40B4-BE49-F238E27FC236}">
                  <a16:creationId xmlns:a16="http://schemas.microsoft.com/office/drawing/2014/main" id="{C442A9FE-8281-044B-8DEF-5457AD5CBF58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76;p18">
              <a:extLst>
                <a:ext uri="{FF2B5EF4-FFF2-40B4-BE49-F238E27FC236}">
                  <a16:creationId xmlns:a16="http://schemas.microsoft.com/office/drawing/2014/main" id="{656CE5D7-4694-86B6-87D0-D74BE16A4741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77;p18">
              <a:extLst>
                <a:ext uri="{FF2B5EF4-FFF2-40B4-BE49-F238E27FC236}">
                  <a16:creationId xmlns:a16="http://schemas.microsoft.com/office/drawing/2014/main" id="{8200FF60-3ABB-6F8C-3043-9799B9977F92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78;p18">
              <a:extLst>
                <a:ext uri="{FF2B5EF4-FFF2-40B4-BE49-F238E27FC236}">
                  <a16:creationId xmlns:a16="http://schemas.microsoft.com/office/drawing/2014/main" id="{260F3F04-4CCF-74CE-1EA7-AC053537AD0C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79;p18">
              <a:extLst>
                <a:ext uri="{FF2B5EF4-FFF2-40B4-BE49-F238E27FC236}">
                  <a16:creationId xmlns:a16="http://schemas.microsoft.com/office/drawing/2014/main" id="{8E60456C-F96A-16CF-F163-7F4A983A3792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80;p18">
              <a:extLst>
                <a:ext uri="{FF2B5EF4-FFF2-40B4-BE49-F238E27FC236}">
                  <a16:creationId xmlns:a16="http://schemas.microsoft.com/office/drawing/2014/main" id="{F70FD2A7-B71B-91EC-5BC8-717DD9446DAB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81;p18">
              <a:extLst>
                <a:ext uri="{FF2B5EF4-FFF2-40B4-BE49-F238E27FC236}">
                  <a16:creationId xmlns:a16="http://schemas.microsoft.com/office/drawing/2014/main" id="{39423F3B-C042-064B-7E3B-8D386C0D02DD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82;p18">
              <a:extLst>
                <a:ext uri="{FF2B5EF4-FFF2-40B4-BE49-F238E27FC236}">
                  <a16:creationId xmlns:a16="http://schemas.microsoft.com/office/drawing/2014/main" id="{0D8BB905-F54B-3C07-90F3-67763CAD5322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83;p18">
              <a:extLst>
                <a:ext uri="{FF2B5EF4-FFF2-40B4-BE49-F238E27FC236}">
                  <a16:creationId xmlns:a16="http://schemas.microsoft.com/office/drawing/2014/main" id="{4EF79D26-4B8B-1FF9-5368-E371E9FFBA4E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84;p18">
              <a:extLst>
                <a:ext uri="{FF2B5EF4-FFF2-40B4-BE49-F238E27FC236}">
                  <a16:creationId xmlns:a16="http://schemas.microsoft.com/office/drawing/2014/main" id="{8D446D93-F3E1-9CCA-70D8-CF655D50AB3E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85;p18">
              <a:extLst>
                <a:ext uri="{FF2B5EF4-FFF2-40B4-BE49-F238E27FC236}">
                  <a16:creationId xmlns:a16="http://schemas.microsoft.com/office/drawing/2014/main" id="{346129C0-1D56-2E89-0A02-B7F1896A6AF6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86;p18">
              <a:extLst>
                <a:ext uri="{FF2B5EF4-FFF2-40B4-BE49-F238E27FC236}">
                  <a16:creationId xmlns:a16="http://schemas.microsoft.com/office/drawing/2014/main" id="{077FD7F1-05A8-2B2E-8B60-D6C053E6E8F5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87;p18">
              <a:extLst>
                <a:ext uri="{FF2B5EF4-FFF2-40B4-BE49-F238E27FC236}">
                  <a16:creationId xmlns:a16="http://schemas.microsoft.com/office/drawing/2014/main" id="{A663EC39-22C0-1B9D-0B9F-7CBDE62A1A20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88;p18">
              <a:extLst>
                <a:ext uri="{FF2B5EF4-FFF2-40B4-BE49-F238E27FC236}">
                  <a16:creationId xmlns:a16="http://schemas.microsoft.com/office/drawing/2014/main" id="{D1419F59-F651-8969-9527-EF8164645417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89;p18">
              <a:extLst>
                <a:ext uri="{FF2B5EF4-FFF2-40B4-BE49-F238E27FC236}">
                  <a16:creationId xmlns:a16="http://schemas.microsoft.com/office/drawing/2014/main" id="{48521C7E-1C8D-295E-65F2-AC394F211615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90;p18">
              <a:extLst>
                <a:ext uri="{FF2B5EF4-FFF2-40B4-BE49-F238E27FC236}">
                  <a16:creationId xmlns:a16="http://schemas.microsoft.com/office/drawing/2014/main" id="{FA06B66A-8EC8-763F-84EC-0DB45E4A0A63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91;p18">
              <a:extLst>
                <a:ext uri="{FF2B5EF4-FFF2-40B4-BE49-F238E27FC236}">
                  <a16:creationId xmlns:a16="http://schemas.microsoft.com/office/drawing/2014/main" id="{69B4D7AC-7CF0-F9E8-1559-BAA77FE4224A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92;p18">
              <a:extLst>
                <a:ext uri="{FF2B5EF4-FFF2-40B4-BE49-F238E27FC236}">
                  <a16:creationId xmlns:a16="http://schemas.microsoft.com/office/drawing/2014/main" id="{DF930DCB-530F-DD18-E240-22FBCFD3D5FD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93;p18">
              <a:extLst>
                <a:ext uri="{FF2B5EF4-FFF2-40B4-BE49-F238E27FC236}">
                  <a16:creationId xmlns:a16="http://schemas.microsoft.com/office/drawing/2014/main" id="{C1A44B13-824C-DBF1-3654-6978518F5162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94;p18">
              <a:extLst>
                <a:ext uri="{FF2B5EF4-FFF2-40B4-BE49-F238E27FC236}">
                  <a16:creationId xmlns:a16="http://schemas.microsoft.com/office/drawing/2014/main" id="{CD0EC3A5-997D-44D2-67FF-480DDFBD6B1D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95;p18">
              <a:extLst>
                <a:ext uri="{FF2B5EF4-FFF2-40B4-BE49-F238E27FC236}">
                  <a16:creationId xmlns:a16="http://schemas.microsoft.com/office/drawing/2014/main" id="{96885A0A-A0E3-C85E-2692-A483D00103AA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96;p18">
              <a:extLst>
                <a:ext uri="{FF2B5EF4-FFF2-40B4-BE49-F238E27FC236}">
                  <a16:creationId xmlns:a16="http://schemas.microsoft.com/office/drawing/2014/main" id="{01BB89C9-C42B-C54D-F9DE-92D992AD8C9F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97;p18">
              <a:extLst>
                <a:ext uri="{FF2B5EF4-FFF2-40B4-BE49-F238E27FC236}">
                  <a16:creationId xmlns:a16="http://schemas.microsoft.com/office/drawing/2014/main" id="{C8DD3B50-8A43-A27B-4EC4-CF9A4472EA8C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798;p18">
              <a:extLst>
                <a:ext uri="{FF2B5EF4-FFF2-40B4-BE49-F238E27FC236}">
                  <a16:creationId xmlns:a16="http://schemas.microsoft.com/office/drawing/2014/main" id="{A61DA161-C79F-B8A9-D2B3-CDAC1E026F06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99;p18">
              <a:extLst>
                <a:ext uri="{FF2B5EF4-FFF2-40B4-BE49-F238E27FC236}">
                  <a16:creationId xmlns:a16="http://schemas.microsoft.com/office/drawing/2014/main" id="{963F3AA9-A847-856C-4B6C-BFC3802DBD7F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800;p18">
              <a:extLst>
                <a:ext uri="{FF2B5EF4-FFF2-40B4-BE49-F238E27FC236}">
                  <a16:creationId xmlns:a16="http://schemas.microsoft.com/office/drawing/2014/main" id="{557E99C3-6D51-FCD5-89F3-4FB16511E0EB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801;p18">
              <a:extLst>
                <a:ext uri="{FF2B5EF4-FFF2-40B4-BE49-F238E27FC236}">
                  <a16:creationId xmlns:a16="http://schemas.microsoft.com/office/drawing/2014/main" id="{2E5695A7-8DF5-7865-6414-97C5BE826979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802;p18">
              <a:extLst>
                <a:ext uri="{FF2B5EF4-FFF2-40B4-BE49-F238E27FC236}">
                  <a16:creationId xmlns:a16="http://schemas.microsoft.com/office/drawing/2014/main" id="{A6630223-3AE9-6C5D-F98C-B51AF58BE81B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803;p18">
              <a:extLst>
                <a:ext uri="{FF2B5EF4-FFF2-40B4-BE49-F238E27FC236}">
                  <a16:creationId xmlns:a16="http://schemas.microsoft.com/office/drawing/2014/main" id="{94DB82C1-8EBB-FB05-F46A-EC12792F9A96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804;p18">
              <a:extLst>
                <a:ext uri="{FF2B5EF4-FFF2-40B4-BE49-F238E27FC236}">
                  <a16:creationId xmlns:a16="http://schemas.microsoft.com/office/drawing/2014/main" id="{D9E7F71D-9E9A-F52D-659E-0707440FE773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805;p18">
              <a:extLst>
                <a:ext uri="{FF2B5EF4-FFF2-40B4-BE49-F238E27FC236}">
                  <a16:creationId xmlns:a16="http://schemas.microsoft.com/office/drawing/2014/main" id="{BF99E948-C050-3258-A7F0-C8AFA25F9804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806;p18">
              <a:extLst>
                <a:ext uri="{FF2B5EF4-FFF2-40B4-BE49-F238E27FC236}">
                  <a16:creationId xmlns:a16="http://schemas.microsoft.com/office/drawing/2014/main" id="{2318AADC-3C8C-40C7-FAE1-EC60ACB51F5E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807;p18">
              <a:extLst>
                <a:ext uri="{FF2B5EF4-FFF2-40B4-BE49-F238E27FC236}">
                  <a16:creationId xmlns:a16="http://schemas.microsoft.com/office/drawing/2014/main" id="{4A9F0E08-6124-C91A-DEDE-0DD3A7D250A9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808;p18">
              <a:extLst>
                <a:ext uri="{FF2B5EF4-FFF2-40B4-BE49-F238E27FC236}">
                  <a16:creationId xmlns:a16="http://schemas.microsoft.com/office/drawing/2014/main" id="{836CAD91-B3E1-5732-F358-B8AEEA35D2CE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809;p18">
              <a:extLst>
                <a:ext uri="{FF2B5EF4-FFF2-40B4-BE49-F238E27FC236}">
                  <a16:creationId xmlns:a16="http://schemas.microsoft.com/office/drawing/2014/main" id="{5D34E2E6-16A8-4F58-5E9E-86672FC7DF2A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810;p18">
              <a:extLst>
                <a:ext uri="{FF2B5EF4-FFF2-40B4-BE49-F238E27FC236}">
                  <a16:creationId xmlns:a16="http://schemas.microsoft.com/office/drawing/2014/main" id="{260EEBCB-17F2-840B-D63A-6781F06444DE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811;p18">
              <a:extLst>
                <a:ext uri="{FF2B5EF4-FFF2-40B4-BE49-F238E27FC236}">
                  <a16:creationId xmlns:a16="http://schemas.microsoft.com/office/drawing/2014/main" id="{4E272BEA-98B5-4B58-EFAC-F9D000F158D9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812;p18">
              <a:extLst>
                <a:ext uri="{FF2B5EF4-FFF2-40B4-BE49-F238E27FC236}">
                  <a16:creationId xmlns:a16="http://schemas.microsoft.com/office/drawing/2014/main" id="{C130FBB7-BDA1-F63D-7165-1AC682B9AF5B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813;p18">
              <a:extLst>
                <a:ext uri="{FF2B5EF4-FFF2-40B4-BE49-F238E27FC236}">
                  <a16:creationId xmlns:a16="http://schemas.microsoft.com/office/drawing/2014/main" id="{83C9A597-E5DA-31A3-4A71-76F602071163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814;p18">
              <a:extLst>
                <a:ext uri="{FF2B5EF4-FFF2-40B4-BE49-F238E27FC236}">
                  <a16:creationId xmlns:a16="http://schemas.microsoft.com/office/drawing/2014/main" id="{E592D0DB-6F6B-5E99-BE9C-AE86BD4375EF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815;p18">
              <a:extLst>
                <a:ext uri="{FF2B5EF4-FFF2-40B4-BE49-F238E27FC236}">
                  <a16:creationId xmlns:a16="http://schemas.microsoft.com/office/drawing/2014/main" id="{46BF509D-75BB-2E1A-5CB6-ED25A051784D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816;p18">
              <a:extLst>
                <a:ext uri="{FF2B5EF4-FFF2-40B4-BE49-F238E27FC236}">
                  <a16:creationId xmlns:a16="http://schemas.microsoft.com/office/drawing/2014/main" id="{58B9D7A5-5A2D-CAE4-EA91-D21997EDAE33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817;p18">
              <a:extLst>
                <a:ext uri="{FF2B5EF4-FFF2-40B4-BE49-F238E27FC236}">
                  <a16:creationId xmlns:a16="http://schemas.microsoft.com/office/drawing/2014/main" id="{FF1E5763-EAF0-361D-59F5-9DC30CB218EB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818;p18">
              <a:extLst>
                <a:ext uri="{FF2B5EF4-FFF2-40B4-BE49-F238E27FC236}">
                  <a16:creationId xmlns:a16="http://schemas.microsoft.com/office/drawing/2014/main" id="{61FCA2A7-2F2C-ED14-41B6-3423DBB5622D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9" name="Google Shape;819;p18">
              <a:extLst>
                <a:ext uri="{FF2B5EF4-FFF2-40B4-BE49-F238E27FC236}">
                  <a16:creationId xmlns:a16="http://schemas.microsoft.com/office/drawing/2014/main" id="{BAEC78D1-171F-4F9C-203C-B3006B240136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1144" name="Google Shape;820;p18">
                <a:extLst>
                  <a:ext uri="{FF2B5EF4-FFF2-40B4-BE49-F238E27FC236}">
                    <a16:creationId xmlns:a16="http://schemas.microsoft.com/office/drawing/2014/main" id="{9ABC2AE8-0F53-B97A-4DCB-DC853791FA8C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821;p18">
                <a:extLst>
                  <a:ext uri="{FF2B5EF4-FFF2-40B4-BE49-F238E27FC236}">
                    <a16:creationId xmlns:a16="http://schemas.microsoft.com/office/drawing/2014/main" id="{3CE97F11-9800-0665-5D69-7BE20E57DBC7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822;p18">
                <a:extLst>
                  <a:ext uri="{FF2B5EF4-FFF2-40B4-BE49-F238E27FC236}">
                    <a16:creationId xmlns:a16="http://schemas.microsoft.com/office/drawing/2014/main" id="{D30CF7F6-CF50-E8C9-9B3C-E8C61678DEBC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823;p18">
                <a:extLst>
                  <a:ext uri="{FF2B5EF4-FFF2-40B4-BE49-F238E27FC236}">
                    <a16:creationId xmlns:a16="http://schemas.microsoft.com/office/drawing/2014/main" id="{EB00B540-14E8-E8FD-14A4-13F0D167E230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824;p18">
                <a:extLst>
                  <a:ext uri="{FF2B5EF4-FFF2-40B4-BE49-F238E27FC236}">
                    <a16:creationId xmlns:a16="http://schemas.microsoft.com/office/drawing/2014/main" id="{979461C4-4074-A700-53D3-9EB43F2109B5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825;p18">
                <a:extLst>
                  <a:ext uri="{FF2B5EF4-FFF2-40B4-BE49-F238E27FC236}">
                    <a16:creationId xmlns:a16="http://schemas.microsoft.com/office/drawing/2014/main" id="{FDA80228-7037-195B-7C93-C37ECA1D2CEB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826;p18">
                <a:extLst>
                  <a:ext uri="{FF2B5EF4-FFF2-40B4-BE49-F238E27FC236}">
                    <a16:creationId xmlns:a16="http://schemas.microsoft.com/office/drawing/2014/main" id="{219BBA3C-02EF-8EBE-EB22-3D81FE7B6B16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827;p18">
                <a:extLst>
                  <a:ext uri="{FF2B5EF4-FFF2-40B4-BE49-F238E27FC236}">
                    <a16:creationId xmlns:a16="http://schemas.microsoft.com/office/drawing/2014/main" id="{922A6168-4E88-3658-4C70-F133E0979FAD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828;p18">
                <a:extLst>
                  <a:ext uri="{FF2B5EF4-FFF2-40B4-BE49-F238E27FC236}">
                    <a16:creationId xmlns:a16="http://schemas.microsoft.com/office/drawing/2014/main" id="{B8EDC0A7-B9EA-D37E-A3DD-5BFD3FB56BF2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0" name="Google Shape;829;p18">
              <a:extLst>
                <a:ext uri="{FF2B5EF4-FFF2-40B4-BE49-F238E27FC236}">
                  <a16:creationId xmlns:a16="http://schemas.microsoft.com/office/drawing/2014/main" id="{E448B749-72DA-9D86-6019-1B31295FE8CD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1139" name="Google Shape;830;p18">
                <a:extLst>
                  <a:ext uri="{FF2B5EF4-FFF2-40B4-BE49-F238E27FC236}">
                    <a16:creationId xmlns:a16="http://schemas.microsoft.com/office/drawing/2014/main" id="{B9DA1A3E-4EDF-BD9D-101E-78E376F1EA2A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831;p18">
                <a:extLst>
                  <a:ext uri="{FF2B5EF4-FFF2-40B4-BE49-F238E27FC236}">
                    <a16:creationId xmlns:a16="http://schemas.microsoft.com/office/drawing/2014/main" id="{B97FF6A6-EBD1-9688-C601-641D11E8F6E4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832;p18">
                <a:extLst>
                  <a:ext uri="{FF2B5EF4-FFF2-40B4-BE49-F238E27FC236}">
                    <a16:creationId xmlns:a16="http://schemas.microsoft.com/office/drawing/2014/main" id="{EEBD2E00-0CBA-4C9C-2087-5CA385E3EB59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833;p18">
                <a:extLst>
                  <a:ext uri="{FF2B5EF4-FFF2-40B4-BE49-F238E27FC236}">
                    <a16:creationId xmlns:a16="http://schemas.microsoft.com/office/drawing/2014/main" id="{B38FF2BB-AB6A-5BB4-4169-75805B1DA461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834;p18">
                <a:extLst>
                  <a:ext uri="{FF2B5EF4-FFF2-40B4-BE49-F238E27FC236}">
                    <a16:creationId xmlns:a16="http://schemas.microsoft.com/office/drawing/2014/main" id="{50257B5B-1059-187B-2021-838EAECC9BD8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21" name="Google Shape;835;p18">
              <a:extLst>
                <a:ext uri="{FF2B5EF4-FFF2-40B4-BE49-F238E27FC236}">
                  <a16:creationId xmlns:a16="http://schemas.microsoft.com/office/drawing/2014/main" id="{A71328B4-ED04-EF79-ED05-52DBC5C5CD9C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836;p18">
              <a:extLst>
                <a:ext uri="{FF2B5EF4-FFF2-40B4-BE49-F238E27FC236}">
                  <a16:creationId xmlns:a16="http://schemas.microsoft.com/office/drawing/2014/main" id="{694396B4-A331-570C-B7D8-E0F5206B31EB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837;p18">
              <a:extLst>
                <a:ext uri="{FF2B5EF4-FFF2-40B4-BE49-F238E27FC236}">
                  <a16:creationId xmlns:a16="http://schemas.microsoft.com/office/drawing/2014/main" id="{6D07D0E8-E029-29DA-B271-F897A4563BF0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838;p18">
              <a:extLst>
                <a:ext uri="{FF2B5EF4-FFF2-40B4-BE49-F238E27FC236}">
                  <a16:creationId xmlns:a16="http://schemas.microsoft.com/office/drawing/2014/main" id="{85302097-1B0E-1598-94C4-9A57BE037B11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839;p18">
              <a:extLst>
                <a:ext uri="{FF2B5EF4-FFF2-40B4-BE49-F238E27FC236}">
                  <a16:creationId xmlns:a16="http://schemas.microsoft.com/office/drawing/2014/main" id="{F945C717-0261-6B85-7A95-417558A7CF36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840;p18">
              <a:extLst>
                <a:ext uri="{FF2B5EF4-FFF2-40B4-BE49-F238E27FC236}">
                  <a16:creationId xmlns:a16="http://schemas.microsoft.com/office/drawing/2014/main" id="{3600AAB7-6E93-2F26-FB78-89744DD73661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841;p18">
              <a:extLst>
                <a:ext uri="{FF2B5EF4-FFF2-40B4-BE49-F238E27FC236}">
                  <a16:creationId xmlns:a16="http://schemas.microsoft.com/office/drawing/2014/main" id="{A8527F67-9CFD-5762-9096-C3160C2494E6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842;p18">
              <a:extLst>
                <a:ext uri="{FF2B5EF4-FFF2-40B4-BE49-F238E27FC236}">
                  <a16:creationId xmlns:a16="http://schemas.microsoft.com/office/drawing/2014/main" id="{A01C2DB5-ED1F-E1A5-8585-9E8FF160E924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843;p18">
              <a:extLst>
                <a:ext uri="{FF2B5EF4-FFF2-40B4-BE49-F238E27FC236}">
                  <a16:creationId xmlns:a16="http://schemas.microsoft.com/office/drawing/2014/main" id="{3AD0EF1B-CD7A-245B-6B1A-E3BA7694EF94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844;p18">
              <a:extLst>
                <a:ext uri="{FF2B5EF4-FFF2-40B4-BE49-F238E27FC236}">
                  <a16:creationId xmlns:a16="http://schemas.microsoft.com/office/drawing/2014/main" id="{89308B56-B29A-9113-278D-6C23F04B3C8D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845;p18">
              <a:extLst>
                <a:ext uri="{FF2B5EF4-FFF2-40B4-BE49-F238E27FC236}">
                  <a16:creationId xmlns:a16="http://schemas.microsoft.com/office/drawing/2014/main" id="{D42AE0A6-EA0A-4859-9A08-A6AE93E0FFC6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846;p18">
              <a:extLst>
                <a:ext uri="{FF2B5EF4-FFF2-40B4-BE49-F238E27FC236}">
                  <a16:creationId xmlns:a16="http://schemas.microsoft.com/office/drawing/2014/main" id="{B35365E7-9973-E489-32B6-2FBB423B8F9B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847;p18">
              <a:extLst>
                <a:ext uri="{FF2B5EF4-FFF2-40B4-BE49-F238E27FC236}">
                  <a16:creationId xmlns:a16="http://schemas.microsoft.com/office/drawing/2014/main" id="{620DFBFA-638A-2E95-48D0-A9344F067221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848;p18">
              <a:extLst>
                <a:ext uri="{FF2B5EF4-FFF2-40B4-BE49-F238E27FC236}">
                  <a16:creationId xmlns:a16="http://schemas.microsoft.com/office/drawing/2014/main" id="{09FB602F-0775-6B07-A457-38DA4CC74D7F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849;p18">
              <a:extLst>
                <a:ext uri="{FF2B5EF4-FFF2-40B4-BE49-F238E27FC236}">
                  <a16:creationId xmlns:a16="http://schemas.microsoft.com/office/drawing/2014/main" id="{0C34A8EA-9538-C47A-CFCB-46379765D8B5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850;p18">
              <a:extLst>
                <a:ext uri="{FF2B5EF4-FFF2-40B4-BE49-F238E27FC236}">
                  <a16:creationId xmlns:a16="http://schemas.microsoft.com/office/drawing/2014/main" id="{23A14A00-BC42-AFBD-EF7D-5E0290F89C21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851;p18">
              <a:extLst>
                <a:ext uri="{FF2B5EF4-FFF2-40B4-BE49-F238E27FC236}">
                  <a16:creationId xmlns:a16="http://schemas.microsoft.com/office/drawing/2014/main" id="{1644AEFB-BE2D-C182-F50D-88D58234DB4A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852;p18">
              <a:extLst>
                <a:ext uri="{FF2B5EF4-FFF2-40B4-BE49-F238E27FC236}">
                  <a16:creationId xmlns:a16="http://schemas.microsoft.com/office/drawing/2014/main" id="{03648713-9F01-6642-51C0-D28FE4A3D456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8734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3185886" cy="6298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Road-Map</a:t>
            </a:r>
            <a:endParaRPr dirty="0"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 b="1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 b="1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 b="1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 b="1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 b="1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429656"/>
            <a:ext cx="1286400" cy="25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</a:t>
            </a:r>
            <a:r>
              <a:rPr lang="en" sz="16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ata collection</a:t>
            </a:r>
            <a:endParaRPr sz="16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711359" y="1458283"/>
            <a:ext cx="679541" cy="25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EDA</a:t>
            </a: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678456"/>
            <a:ext cx="1286400" cy="1011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Building a Machine Learning Model</a:t>
            </a: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F</a:t>
            </a:r>
            <a:r>
              <a:rPr lang="en" sz="16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eature extraction</a:t>
            </a:r>
            <a:endParaRPr sz="16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Data Preprocessing</a:t>
            </a: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29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6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Prediction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" name="Google Shape;2298;p39">
            <a:extLst>
              <a:ext uri="{FF2B5EF4-FFF2-40B4-BE49-F238E27FC236}">
                <a16:creationId xmlns:a16="http://schemas.microsoft.com/office/drawing/2014/main" id="{F530AB47-5BF3-C897-3D8C-4C2B4366F195}"/>
              </a:ext>
            </a:extLst>
          </p:cNvPr>
          <p:cNvGrpSpPr/>
          <p:nvPr/>
        </p:nvGrpSpPr>
        <p:grpSpPr>
          <a:xfrm>
            <a:off x="8226025" y="1703401"/>
            <a:ext cx="473400" cy="473400"/>
            <a:chOff x="1786339" y="1703401"/>
            <a:chExt cx="473400" cy="473400"/>
          </a:xfrm>
        </p:grpSpPr>
        <p:sp>
          <p:nvSpPr>
            <p:cNvPr id="3" name="Google Shape;2299;p39">
              <a:extLst>
                <a:ext uri="{FF2B5EF4-FFF2-40B4-BE49-F238E27FC236}">
                  <a16:creationId xmlns:a16="http://schemas.microsoft.com/office/drawing/2014/main" id="{BC89E4A2-F349-BA24-B8CF-3012BB5A929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" name="Google Shape;2300;p39">
              <a:extLst>
                <a:ext uri="{FF2B5EF4-FFF2-40B4-BE49-F238E27FC236}">
                  <a16:creationId xmlns:a16="http://schemas.microsoft.com/office/drawing/2014/main" id="{56C96C02-0E72-F381-8576-E4176A112D3E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7</a:t>
              </a:r>
            </a:p>
          </p:txBody>
        </p:sp>
      </p:grpSp>
      <p:sp>
        <p:nvSpPr>
          <p:cNvPr id="5" name="Google Shape;2318;p39">
            <a:extLst>
              <a:ext uri="{FF2B5EF4-FFF2-40B4-BE49-F238E27FC236}">
                <a16:creationId xmlns:a16="http://schemas.microsoft.com/office/drawing/2014/main" id="{A0CBF86E-874F-A52B-DCB0-000905B2CDBA}"/>
              </a:ext>
            </a:extLst>
          </p:cNvPr>
          <p:cNvSpPr txBox="1"/>
          <p:nvPr/>
        </p:nvSpPr>
        <p:spPr>
          <a:xfrm>
            <a:off x="7819525" y="1436512"/>
            <a:ext cx="1286400" cy="25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" name="Google Shape;2318;p39">
            <a:extLst>
              <a:ext uri="{FF2B5EF4-FFF2-40B4-BE49-F238E27FC236}">
                <a16:creationId xmlns:a16="http://schemas.microsoft.com/office/drawing/2014/main" id="{E5B95162-B74B-0942-FFC2-21009EB448DB}"/>
              </a:ext>
            </a:extLst>
          </p:cNvPr>
          <p:cNvSpPr txBox="1"/>
          <p:nvPr/>
        </p:nvSpPr>
        <p:spPr>
          <a:xfrm>
            <a:off x="7904335" y="1449562"/>
            <a:ext cx="1116780" cy="25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Conclusions</a:t>
            </a:r>
            <a:endParaRPr sz="16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" name="Google Shape;2301;p39">
            <a:extLst>
              <a:ext uri="{FF2B5EF4-FFF2-40B4-BE49-F238E27FC236}">
                <a16:creationId xmlns:a16="http://schemas.microsoft.com/office/drawing/2014/main" id="{DE7F2A14-24CF-ECE0-B1DD-875D3ADC3F90}"/>
              </a:ext>
            </a:extLst>
          </p:cNvPr>
          <p:cNvGrpSpPr/>
          <p:nvPr/>
        </p:nvGrpSpPr>
        <p:grpSpPr>
          <a:xfrm>
            <a:off x="309213" y="2747613"/>
            <a:ext cx="473400" cy="473400"/>
            <a:chOff x="3814414" y="1703401"/>
            <a:chExt cx="473400" cy="473400"/>
          </a:xfrm>
        </p:grpSpPr>
        <p:sp>
          <p:nvSpPr>
            <p:cNvPr id="7" name="Google Shape;2302;p39">
              <a:extLst>
                <a:ext uri="{FF2B5EF4-FFF2-40B4-BE49-F238E27FC236}">
                  <a16:creationId xmlns:a16="http://schemas.microsoft.com/office/drawing/2014/main" id="{90F38296-51E0-3DF0-A642-0C6F687E795A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" name="Google Shape;2303;p39">
              <a:extLst>
                <a:ext uri="{FF2B5EF4-FFF2-40B4-BE49-F238E27FC236}">
                  <a16:creationId xmlns:a16="http://schemas.microsoft.com/office/drawing/2014/main" id="{7731EBE1-E6E2-25DA-7023-56EA1F6C0B74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 b="1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9" name="Google Shape;2316;p39">
            <a:extLst>
              <a:ext uri="{FF2B5EF4-FFF2-40B4-BE49-F238E27FC236}">
                <a16:creationId xmlns:a16="http://schemas.microsoft.com/office/drawing/2014/main" id="{8580309E-FB90-7690-C87D-A03B4401AB37}"/>
              </a:ext>
            </a:extLst>
          </p:cNvPr>
          <p:cNvSpPr txBox="1"/>
          <p:nvPr/>
        </p:nvSpPr>
        <p:spPr>
          <a:xfrm>
            <a:off x="48799" y="2531011"/>
            <a:ext cx="994229" cy="224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planning</a:t>
            </a:r>
            <a:endParaRPr sz="16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339053" y="378935"/>
            <a:ext cx="6466883" cy="5466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Variables and parameters</a:t>
            </a:r>
            <a:endParaRPr sz="4400" dirty="0"/>
          </a:p>
        </p:txBody>
      </p:sp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BC46CE1-B50F-71AA-5820-1C37685EE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309805"/>
              </p:ext>
            </p:extLst>
          </p:nvPr>
        </p:nvGraphicFramePr>
        <p:xfrm>
          <a:off x="178725" y="1626865"/>
          <a:ext cx="4874122" cy="2133920"/>
        </p:xfrm>
        <a:graphic>
          <a:graphicData uri="http://schemas.openxmlformats.org/drawingml/2006/table">
            <a:tbl>
              <a:tblPr firstRow="1" bandCol="1">
                <a:tableStyleId>{3C2FFA5D-87B4-456A-9821-1D502468CF0F}</a:tableStyleId>
              </a:tblPr>
              <a:tblGrid>
                <a:gridCol w="2437061">
                  <a:extLst>
                    <a:ext uri="{9D8B030D-6E8A-4147-A177-3AD203B41FA5}">
                      <a16:colId xmlns:a16="http://schemas.microsoft.com/office/drawing/2014/main" val="2987388114"/>
                    </a:ext>
                  </a:extLst>
                </a:gridCol>
                <a:gridCol w="2437061">
                  <a:extLst>
                    <a:ext uri="{9D8B030D-6E8A-4147-A177-3AD203B41FA5}">
                      <a16:colId xmlns:a16="http://schemas.microsoft.com/office/drawing/2014/main" val="3099181577"/>
                    </a:ext>
                  </a:extLst>
                </a:gridCol>
              </a:tblGrid>
              <a:tr h="597614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1"/>
                          </a:solidFill>
                          <a:latin typeface="Barlow" panose="00000500000000000000" pitchFamily="2" charset="0"/>
                        </a:rPr>
                        <a:t>Independent variables</a:t>
                      </a:r>
                      <a:endParaRPr lang="LID4096" sz="1600" b="1" dirty="0">
                        <a:solidFill>
                          <a:schemeClr val="tx1"/>
                        </a:solidFill>
                        <a:latin typeface="Barlow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1"/>
                          </a:solidFill>
                          <a:latin typeface="Barlow" panose="00000500000000000000" pitchFamily="2" charset="0"/>
                        </a:rPr>
                        <a:t>Dependent variables</a:t>
                      </a:r>
                      <a:endParaRPr lang="LID4096" sz="1600" b="1" dirty="0">
                        <a:solidFill>
                          <a:schemeClr val="tx1"/>
                        </a:solidFill>
                        <a:latin typeface="Barlow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486626"/>
                  </a:ext>
                </a:extLst>
              </a:tr>
              <a:tr h="938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latin typeface="Barlow" panose="00000500000000000000" pitchFamily="2" charset="0"/>
                        </a:rPr>
                        <a:t>Acoustic features</a:t>
                      </a:r>
                      <a:endParaRPr lang="LID4096" sz="1600" dirty="0">
                        <a:solidFill>
                          <a:schemeClr val="tx1"/>
                        </a:solidFill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latin typeface="Barlow" panose="00000500000000000000" pitchFamily="2" charset="0"/>
                        </a:rPr>
                        <a:t>The diagnosis of PD based on the machine learning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639310"/>
                  </a:ext>
                </a:extLst>
              </a:tr>
              <a:tr h="597614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  <a:latin typeface="Barlow" panose="00000500000000000000" pitchFamily="2" charset="0"/>
                        </a:rPr>
                        <a:t>Algorithms and hyperparameters</a:t>
                      </a:r>
                      <a:endParaRPr lang="LID4096" sz="1600" dirty="0">
                        <a:solidFill>
                          <a:schemeClr val="tx1"/>
                        </a:solidFill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  <a:latin typeface="Barlow" panose="00000500000000000000" pitchFamily="2" charset="0"/>
                        </a:rPr>
                        <a:t>accuracy of the model</a:t>
                      </a:r>
                      <a:endParaRPr lang="LID4096" sz="1600" dirty="0">
                        <a:solidFill>
                          <a:schemeClr val="tx1"/>
                        </a:solidFill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5304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6881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998;p20">
            <a:extLst>
              <a:ext uri="{FF2B5EF4-FFF2-40B4-BE49-F238E27FC236}">
                <a16:creationId xmlns:a16="http://schemas.microsoft.com/office/drawing/2014/main" id="{23936A6B-80E7-C5F0-7AD5-DFD26971ACD3}"/>
              </a:ext>
            </a:extLst>
          </p:cNvPr>
          <p:cNvSpPr txBox="1">
            <a:spLocks/>
          </p:cNvSpPr>
          <p:nvPr/>
        </p:nvSpPr>
        <p:spPr>
          <a:xfrm>
            <a:off x="191003" y="792137"/>
            <a:ext cx="2116322" cy="14430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Data: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Voice data was collected from individuals with and without PD. </a:t>
            </a:r>
          </a:p>
        </p:txBody>
      </p:sp>
      <p:sp>
        <p:nvSpPr>
          <p:cNvPr id="17" name="Google Shape;999;p20">
            <a:extLst>
              <a:ext uri="{FF2B5EF4-FFF2-40B4-BE49-F238E27FC236}">
                <a16:creationId xmlns:a16="http://schemas.microsoft.com/office/drawing/2014/main" id="{416DD9BF-4975-24E1-DC7C-D1DB5A6C69A4}"/>
              </a:ext>
            </a:extLst>
          </p:cNvPr>
          <p:cNvSpPr txBox="1">
            <a:spLocks/>
          </p:cNvSpPr>
          <p:nvPr/>
        </p:nvSpPr>
        <p:spPr>
          <a:xfrm>
            <a:off x="2533384" y="792136"/>
            <a:ext cx="1805300" cy="15156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Feature extraction: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Features of the voice data</a:t>
            </a:r>
            <a:r>
              <a:rPr lang="en-GB" dirty="0">
                <a:solidFill>
                  <a:srgbClr val="3A3F50"/>
                </a:solidFill>
                <a:latin typeface="Barlow Light"/>
                <a:sym typeface="Barlow Light"/>
              </a:rPr>
              <a:t> were 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extracted from the recordings and analyzed.</a:t>
            </a:r>
          </a:p>
        </p:txBody>
      </p:sp>
      <p:sp>
        <p:nvSpPr>
          <p:cNvPr id="18" name="Google Shape;1000;p20">
            <a:extLst>
              <a:ext uri="{FF2B5EF4-FFF2-40B4-BE49-F238E27FC236}">
                <a16:creationId xmlns:a16="http://schemas.microsoft.com/office/drawing/2014/main" id="{B7455521-83E8-19EC-A5F5-5F93CEBB2CCE}"/>
              </a:ext>
            </a:extLst>
          </p:cNvPr>
          <p:cNvSpPr txBox="1">
            <a:spLocks/>
          </p:cNvSpPr>
          <p:nvPr/>
        </p:nvSpPr>
        <p:spPr>
          <a:xfrm>
            <a:off x="4564743" y="792136"/>
            <a:ext cx="1994293" cy="144306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Model development: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A machine learning model was developed based on the analyzed voice data. </a:t>
            </a:r>
          </a:p>
        </p:txBody>
      </p:sp>
      <p:sp>
        <p:nvSpPr>
          <p:cNvPr id="19" name="Google Shape;1001;p20">
            <a:extLst>
              <a:ext uri="{FF2B5EF4-FFF2-40B4-BE49-F238E27FC236}">
                <a16:creationId xmlns:a16="http://schemas.microsoft.com/office/drawing/2014/main" id="{D87ED4B1-C2E3-C40C-2092-6C54C494027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sp>
        <p:nvSpPr>
          <p:cNvPr id="20" name="Google Shape;1000;p20">
            <a:extLst>
              <a:ext uri="{FF2B5EF4-FFF2-40B4-BE49-F238E27FC236}">
                <a16:creationId xmlns:a16="http://schemas.microsoft.com/office/drawing/2014/main" id="{1BEA7972-A50E-6E75-32C2-49EC6C92DFDF}"/>
              </a:ext>
            </a:extLst>
          </p:cNvPr>
          <p:cNvSpPr txBox="1">
            <a:spLocks/>
          </p:cNvSpPr>
          <p:nvPr/>
        </p:nvSpPr>
        <p:spPr>
          <a:xfrm>
            <a:off x="6875925" y="792136"/>
            <a:ext cx="1994293" cy="157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GB" sz="1400" b="1" dirty="0"/>
              <a:t>Model evaluation: </a:t>
            </a:r>
          </a:p>
          <a:p>
            <a:pPr marL="0" indent="0">
              <a:buFont typeface="Barlow Light"/>
              <a:buNone/>
            </a:pPr>
            <a:r>
              <a:rPr lang="en-GB" sz="1400" dirty="0"/>
              <a:t>The developed model was evaluated on a test dataset to assess its accuracy in diagnosing PD.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D31A77-9102-41FA-A1CB-6981DE64966B}"/>
              </a:ext>
            </a:extLst>
          </p:cNvPr>
          <p:cNvSpPr txBox="1"/>
          <p:nvPr/>
        </p:nvSpPr>
        <p:spPr>
          <a:xfrm>
            <a:off x="185992" y="53798"/>
            <a:ext cx="6500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7BB9"/>
                </a:solidFill>
                <a:effectLst/>
                <a:uLnTx/>
                <a:uFillTx/>
                <a:latin typeface="Raleway Thin"/>
                <a:sym typeface="Raleway Thin"/>
              </a:rPr>
              <a:t>Design and Implemantation</a:t>
            </a:r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F95779-1D7C-7266-3267-0FFA99538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1721"/>
            <a:ext cx="9144000" cy="253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81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001;p20">
            <a:extLst>
              <a:ext uri="{FF2B5EF4-FFF2-40B4-BE49-F238E27FC236}">
                <a16:creationId xmlns:a16="http://schemas.microsoft.com/office/drawing/2014/main" id="{D87ED4B1-C2E3-C40C-2092-6C54C494027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7</a:t>
            </a:r>
            <a:endParaRPr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D31A77-9102-41FA-A1CB-6981DE64966B}"/>
              </a:ext>
            </a:extLst>
          </p:cNvPr>
          <p:cNvSpPr txBox="1"/>
          <p:nvPr/>
        </p:nvSpPr>
        <p:spPr>
          <a:xfrm>
            <a:off x="185992" y="53798"/>
            <a:ext cx="33482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600" dirty="0">
                <a:solidFill>
                  <a:srgbClr val="007BB9"/>
                </a:solidFill>
                <a:latin typeface="Raleway Thin"/>
                <a:sym typeface="Raleway Thin"/>
              </a:rPr>
              <a:t>Audio Features</a:t>
            </a:r>
            <a:endParaRPr lang="LID4096" dirty="0"/>
          </a:p>
        </p:txBody>
      </p:sp>
      <p:pic>
        <p:nvPicPr>
          <p:cNvPr id="2050" name="Picture 2" descr="Music Feature Extraction in Python | by Sanket Doshi | Towards Data Science">
            <a:extLst>
              <a:ext uri="{FF2B5EF4-FFF2-40B4-BE49-F238E27FC236}">
                <a16:creationId xmlns:a16="http://schemas.microsoft.com/office/drawing/2014/main" id="{F34F09D4-A5B1-0908-C6DB-97CAE2A0C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095" y="0"/>
            <a:ext cx="5552905" cy="390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A3EDF4-FA3B-EAE4-97A6-5AE5CB3605FF}"/>
              </a:ext>
            </a:extLst>
          </p:cNvPr>
          <p:cNvSpPr txBox="1"/>
          <p:nvPr/>
        </p:nvSpPr>
        <p:spPr>
          <a:xfrm>
            <a:off x="258564" y="812348"/>
            <a:ext cx="2651550" cy="33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Time-Domain Features 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rgbClr val="3A3F50"/>
              </a:solidFill>
              <a:effectLst/>
              <a:uLnTx/>
              <a:uFillTx/>
              <a:latin typeface="Barlow Light"/>
              <a:sym typeface="Barlow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4BFC2-7449-E344-B2DB-378ACB155789}"/>
              </a:ext>
            </a:extLst>
          </p:cNvPr>
          <p:cNvSpPr txBox="1"/>
          <p:nvPr/>
        </p:nvSpPr>
        <p:spPr>
          <a:xfrm>
            <a:off x="258564" y="2457021"/>
            <a:ext cx="2912808" cy="33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Frequency-Domain Features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rgbClr val="3A3F50"/>
              </a:solidFill>
              <a:effectLst/>
              <a:uLnTx/>
              <a:uFillTx/>
              <a:latin typeface="Barlow Light"/>
              <a:sym typeface="Barlow Light"/>
            </a:endParaRPr>
          </a:p>
        </p:txBody>
      </p:sp>
      <p:sp>
        <p:nvSpPr>
          <p:cNvPr id="8" name="Google Shape;742;p18">
            <a:extLst>
              <a:ext uri="{FF2B5EF4-FFF2-40B4-BE49-F238E27FC236}">
                <a16:creationId xmlns:a16="http://schemas.microsoft.com/office/drawing/2014/main" id="{FFEBB077-5459-9E3A-0E5F-E976B27EB2B0}"/>
              </a:ext>
            </a:extLst>
          </p:cNvPr>
          <p:cNvSpPr txBox="1">
            <a:spLocks/>
          </p:cNvSpPr>
          <p:nvPr/>
        </p:nvSpPr>
        <p:spPr>
          <a:xfrm>
            <a:off x="185993" y="1148850"/>
            <a:ext cx="3057950" cy="136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>
              <a:buNone/>
            </a:pPr>
            <a:r>
              <a:rPr lang="en-GB" sz="1600" dirty="0"/>
              <a:t>characteristics of a signal that vary over time, such as jitter and pitch.</a:t>
            </a:r>
          </a:p>
        </p:txBody>
      </p:sp>
      <p:sp>
        <p:nvSpPr>
          <p:cNvPr id="9" name="Google Shape;742;p18">
            <a:extLst>
              <a:ext uri="{FF2B5EF4-FFF2-40B4-BE49-F238E27FC236}">
                <a16:creationId xmlns:a16="http://schemas.microsoft.com/office/drawing/2014/main" id="{3AD5221B-6425-D7CC-C5C8-E6D5882BC775}"/>
              </a:ext>
            </a:extLst>
          </p:cNvPr>
          <p:cNvSpPr txBox="1">
            <a:spLocks/>
          </p:cNvSpPr>
          <p:nvPr/>
        </p:nvSpPr>
        <p:spPr>
          <a:xfrm>
            <a:off x="185993" y="2820389"/>
            <a:ext cx="3057950" cy="108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>
              <a:buNone/>
            </a:pPr>
            <a:r>
              <a:rPr lang="en-GB" sz="1400" dirty="0"/>
              <a:t>characteristics of a signal that relate to the frequency content, such as power spectrum and frequency components.</a:t>
            </a:r>
          </a:p>
        </p:txBody>
      </p:sp>
    </p:spTree>
    <p:extLst>
      <p:ext uri="{BB962C8B-B14F-4D97-AF65-F5344CB8AC3E}">
        <p14:creationId xmlns:p14="http://schemas.microsoft.com/office/powerpoint/2010/main" val="3981335348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7054</TotalTime>
  <Words>976</Words>
  <Application>Microsoft Office PowerPoint</Application>
  <PresentationFormat>On-screen Show (16:9)</PresentationFormat>
  <Paragraphs>138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Barlow Light</vt:lpstr>
      <vt:lpstr>Arial</vt:lpstr>
      <vt:lpstr>Raleway Thin</vt:lpstr>
      <vt:lpstr>Barlow</vt:lpstr>
      <vt:lpstr>Calibri</vt:lpstr>
      <vt:lpstr>Gaoler template</vt:lpstr>
      <vt:lpstr>Detection of Parkinson’s Disease Using Speech</vt:lpstr>
      <vt:lpstr>Introduction</vt:lpstr>
      <vt:lpstr>What are we here to do?</vt:lpstr>
      <vt:lpstr>Research Questions</vt:lpstr>
      <vt:lpstr>Hypothesis</vt:lpstr>
      <vt:lpstr>Road-Map</vt:lpstr>
      <vt:lpstr>Variables and parameters</vt:lpstr>
      <vt:lpstr>PowerPoint Presentation</vt:lpstr>
      <vt:lpstr>PowerPoint Presentation</vt:lpstr>
      <vt:lpstr>Targets</vt:lpstr>
      <vt:lpstr>Measurements</vt:lpstr>
      <vt:lpstr>PowerPoint Presentation</vt:lpstr>
      <vt:lpstr>Results</vt:lpstr>
      <vt:lpstr>Results</vt:lpstr>
      <vt:lpstr>Final Results</vt:lpstr>
      <vt:lpstr>Exploring the changes in the voice</vt:lpstr>
      <vt:lpstr>Conclusions</vt:lpstr>
      <vt:lpstr>Conclusions</vt:lpstr>
      <vt:lpstr>Summary </vt:lpstr>
      <vt:lpstr>Bibliography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Tomer Zamir</dc:creator>
  <cp:lastModifiedBy>Tomer Zamir</cp:lastModifiedBy>
  <cp:revision>98</cp:revision>
  <dcterms:modified xsi:type="dcterms:W3CDTF">2023-01-29T14:13:48Z</dcterms:modified>
</cp:coreProperties>
</file>